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324" r:id="rId2"/>
    <p:sldId id="325" r:id="rId3"/>
    <p:sldId id="323" r:id="rId4"/>
    <p:sldId id="326" r:id="rId5"/>
    <p:sldId id="25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4660"/>
  </p:normalViewPr>
  <p:slideViewPr>
    <p:cSldViewPr>
      <p:cViewPr varScale="1">
        <p:scale>
          <a:sx n="65" d="100"/>
          <a:sy n="65" d="100"/>
        </p:scale>
        <p:origin x="109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1BD8AA27-AFEC-4467-8784-624642636C61}"/>
    <pc:docChg chg="undo custSel addSld delSld modSld sldOrd">
      <pc:chgData name="Dipika Dash" userId="8be2f5a922f9d7a7" providerId="LiveId" clId="{1BD8AA27-AFEC-4467-8784-624642636C61}" dt="2021-11-23T14:37:35.189" v="776" actId="1076"/>
      <pc:docMkLst>
        <pc:docMk/>
      </pc:docMkLst>
      <pc:sldChg chg="addSp delSp modSp mod delAnim modAnim">
        <pc:chgData name="Dipika Dash" userId="8be2f5a922f9d7a7" providerId="LiveId" clId="{1BD8AA27-AFEC-4467-8784-624642636C61}" dt="2021-11-23T14:37:35.189" v="776" actId="1076"/>
        <pc:sldMkLst>
          <pc:docMk/>
          <pc:sldMk cId="2677212229" sldId="316"/>
        </pc:sldMkLst>
        <pc:spChg chg="add mod">
          <ac:chgData name="Dipika Dash" userId="8be2f5a922f9d7a7" providerId="LiveId" clId="{1BD8AA27-AFEC-4467-8784-624642636C61}" dt="2021-11-23T14:34:26.253" v="735" actId="20577"/>
          <ac:spMkLst>
            <pc:docMk/>
            <pc:sldMk cId="2677212229" sldId="316"/>
            <ac:spMk id="2" creationId="{52DC8B59-172F-42AB-ACC3-B7B6405B03BF}"/>
          </ac:spMkLst>
        </pc:spChg>
        <pc:spChg chg="add mod">
          <ac:chgData name="Dipika Dash" userId="8be2f5a922f9d7a7" providerId="LiveId" clId="{1BD8AA27-AFEC-4467-8784-624642636C61}" dt="2021-11-23T14:36:28.051" v="763" actId="20577"/>
          <ac:spMkLst>
            <pc:docMk/>
            <pc:sldMk cId="2677212229" sldId="316"/>
            <ac:spMk id="4" creationId="{8DD783C2-3954-43DB-814E-B37DAFACE93A}"/>
          </ac:spMkLst>
        </pc:spChg>
        <pc:spChg chg="del mod">
          <ac:chgData name="Dipika Dash" userId="8be2f5a922f9d7a7" providerId="LiveId" clId="{1BD8AA27-AFEC-4467-8784-624642636C61}" dt="2021-11-23T14:02:35.463" v="317" actId="478"/>
          <ac:spMkLst>
            <pc:docMk/>
            <pc:sldMk cId="2677212229" sldId="316"/>
            <ac:spMk id="5" creationId="{0FE12D28-80A1-46B5-BF93-514C3C58F1F7}"/>
          </ac:spMkLst>
        </pc:spChg>
        <pc:spChg chg="add mod">
          <ac:chgData name="Dipika Dash" userId="8be2f5a922f9d7a7" providerId="LiveId" clId="{1BD8AA27-AFEC-4467-8784-624642636C61}" dt="2021-11-23T14:37:35.189" v="776" actId="1076"/>
          <ac:spMkLst>
            <pc:docMk/>
            <pc:sldMk cId="2677212229" sldId="316"/>
            <ac:spMk id="6" creationId="{FAED7BEB-19BF-422D-8084-22E2124981A7}"/>
          </ac:spMkLst>
        </pc:spChg>
        <pc:spChg chg="add del mod">
          <ac:chgData name="Dipika Dash" userId="8be2f5a922f9d7a7" providerId="LiveId" clId="{1BD8AA27-AFEC-4467-8784-624642636C61}" dt="2021-11-23T14:05:22.280" v="446"/>
          <ac:spMkLst>
            <pc:docMk/>
            <pc:sldMk cId="2677212229" sldId="316"/>
            <ac:spMk id="8" creationId="{491DCA50-2694-44A4-84F4-1238F1EEFEAB}"/>
          </ac:spMkLst>
        </pc:spChg>
        <pc:spChg chg="add del mod">
          <ac:chgData name="Dipika Dash" userId="8be2f5a922f9d7a7" providerId="LiveId" clId="{1BD8AA27-AFEC-4467-8784-624642636C61}" dt="2021-11-23T14:05:19.915" v="440"/>
          <ac:spMkLst>
            <pc:docMk/>
            <pc:sldMk cId="2677212229" sldId="316"/>
            <ac:spMk id="9" creationId="{AC56A1C5-852D-45E1-8731-E9F909F33983}"/>
          </ac:spMkLst>
        </pc:spChg>
        <pc:picChg chg="del mod">
          <ac:chgData name="Dipika Dash" userId="8be2f5a922f9d7a7" providerId="LiveId" clId="{1BD8AA27-AFEC-4467-8784-624642636C61}" dt="2021-11-23T14:02:32.060" v="315" actId="478"/>
          <ac:picMkLst>
            <pc:docMk/>
            <pc:sldMk cId="2677212229" sldId="316"/>
            <ac:picMk id="3" creationId="{2D560186-45F4-45BE-8D5C-EB83F3FE8A29}"/>
          </ac:picMkLst>
        </pc:picChg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1681727136" sldId="317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316611113" sldId="318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735258690" sldId="319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3854254277" sldId="320"/>
        </pc:sldMkLst>
      </pc:sldChg>
      <pc:sldChg chg="add del">
        <pc:chgData name="Dipika Dash" userId="8be2f5a922f9d7a7" providerId="LiveId" clId="{1BD8AA27-AFEC-4467-8784-624642636C61}" dt="2021-11-23T14:07:54.111" v="514" actId="47"/>
        <pc:sldMkLst>
          <pc:docMk/>
          <pc:sldMk cId="2226189595" sldId="321"/>
        </pc:sldMkLst>
      </pc:sldChg>
      <pc:sldChg chg="del">
        <pc:chgData name="Dipika Dash" userId="8be2f5a922f9d7a7" providerId="LiveId" clId="{1BD8AA27-AFEC-4467-8784-624642636C61}" dt="2021-11-23T14:02:46.638" v="318" actId="47"/>
        <pc:sldMkLst>
          <pc:docMk/>
          <pc:sldMk cId="2521510602" sldId="322"/>
        </pc:sldMkLst>
      </pc:sldChg>
      <pc:sldChg chg="addSp delSp modSp mod delAnim">
        <pc:chgData name="Dipika Dash" userId="8be2f5a922f9d7a7" providerId="LiveId" clId="{1BD8AA27-AFEC-4467-8784-624642636C61}" dt="2021-11-23T14:01:45.088" v="313" actId="20577"/>
        <pc:sldMkLst>
          <pc:docMk/>
          <pc:sldMk cId="659449961" sldId="323"/>
        </pc:sldMkLst>
        <pc:spChg chg="mod">
          <ac:chgData name="Dipika Dash" userId="8be2f5a922f9d7a7" providerId="LiveId" clId="{1BD8AA27-AFEC-4467-8784-624642636C61}" dt="2021-11-23T13:49:50.766" v="78" actId="14100"/>
          <ac:spMkLst>
            <pc:docMk/>
            <pc:sldMk cId="659449961" sldId="323"/>
            <ac:spMk id="2" creationId="{73C54EB8-4F3E-447A-A5F8-08290065B251}"/>
          </ac:spMkLst>
        </pc:spChg>
        <pc:spChg chg="add mod">
          <ac:chgData name="Dipika Dash" userId="8be2f5a922f9d7a7" providerId="LiveId" clId="{1BD8AA27-AFEC-4467-8784-624642636C61}" dt="2021-11-23T13:53:58.899" v="273" actId="207"/>
          <ac:spMkLst>
            <pc:docMk/>
            <pc:sldMk cId="659449961" sldId="323"/>
            <ac:spMk id="3" creationId="{2FFA96C2-037D-49F2-87B5-519B4553362C}"/>
          </ac:spMkLst>
        </pc:spChg>
        <pc:spChg chg="add mod">
          <ac:chgData name="Dipika Dash" userId="8be2f5a922f9d7a7" providerId="LiveId" clId="{1BD8AA27-AFEC-4467-8784-624642636C61}" dt="2021-11-23T13:54:10.429" v="275" actId="571"/>
          <ac:spMkLst>
            <pc:docMk/>
            <pc:sldMk cId="659449961" sldId="323"/>
            <ac:spMk id="8" creationId="{A6667757-DE63-4F03-896B-7118C030228E}"/>
          </ac:spMkLst>
        </pc:spChg>
        <pc:spChg chg="del mod">
          <ac:chgData name="Dipika Dash" userId="8be2f5a922f9d7a7" providerId="LiveId" clId="{1BD8AA27-AFEC-4467-8784-624642636C61}" dt="2021-11-23T13:49:58.041" v="81" actId="478"/>
          <ac:spMkLst>
            <pc:docMk/>
            <pc:sldMk cId="659449961" sldId="323"/>
            <ac:spMk id="9" creationId="{7D00309A-A32E-44BE-A112-02E9B0653C62}"/>
          </ac:spMkLst>
        </pc:spChg>
        <pc:spChg chg="add mod">
          <ac:chgData name="Dipika Dash" userId="8be2f5a922f9d7a7" providerId="LiveId" clId="{1BD8AA27-AFEC-4467-8784-624642636C61}" dt="2021-11-23T14:01:45.088" v="313" actId="20577"/>
          <ac:spMkLst>
            <pc:docMk/>
            <pc:sldMk cId="659449961" sldId="323"/>
            <ac:spMk id="10" creationId="{46DBE663-D0BD-4553-AABD-EBD3156F690D}"/>
          </ac:spMkLst>
        </pc:spChg>
        <pc:picChg chg="add mod modCrop">
          <ac:chgData name="Dipika Dash" userId="8be2f5a922f9d7a7" providerId="LiveId" clId="{1BD8AA27-AFEC-4467-8784-624642636C61}" dt="2021-11-23T13:56:22.571" v="283" actId="1076"/>
          <ac:picMkLst>
            <pc:docMk/>
            <pc:sldMk cId="659449961" sldId="323"/>
            <ac:picMk id="4" creationId="{E04DC7E5-0489-43CB-83AC-BB21AE3A69B2}"/>
          </ac:picMkLst>
        </pc:picChg>
        <pc:picChg chg="del">
          <ac:chgData name="Dipika Dash" userId="8be2f5a922f9d7a7" providerId="LiveId" clId="{1BD8AA27-AFEC-4467-8784-624642636C61}" dt="2021-11-23T13:49:52.816" v="79" actId="478"/>
          <ac:picMkLst>
            <pc:docMk/>
            <pc:sldMk cId="659449961" sldId="323"/>
            <ac:picMk id="5" creationId="{23DDA8D3-44A0-4EA4-8947-8CD93873F7B9}"/>
          </ac:picMkLst>
        </pc:picChg>
        <pc:picChg chg="add mod modCrop">
          <ac:chgData name="Dipika Dash" userId="8be2f5a922f9d7a7" providerId="LiveId" clId="{1BD8AA27-AFEC-4467-8784-624642636C61}" dt="2021-11-23T13:57:12.486" v="290" actId="1076"/>
          <ac:picMkLst>
            <pc:docMk/>
            <pc:sldMk cId="659449961" sldId="323"/>
            <ac:picMk id="6" creationId="{F1284F56-7D23-4198-B161-CD10BE497742}"/>
          </ac:picMkLst>
        </pc:picChg>
        <pc:picChg chg="add mod modCrop">
          <ac:chgData name="Dipika Dash" userId="8be2f5a922f9d7a7" providerId="LiveId" clId="{1BD8AA27-AFEC-4467-8784-624642636C61}" dt="2021-11-23T13:58:13.006" v="297" actId="14100"/>
          <ac:picMkLst>
            <pc:docMk/>
            <pc:sldMk cId="659449961" sldId="323"/>
            <ac:picMk id="11" creationId="{3D9CAAC2-2B84-4557-B47E-7DE038A80750}"/>
          </ac:picMkLst>
        </pc:picChg>
        <pc:picChg chg="add mod modCrop">
          <ac:chgData name="Dipika Dash" userId="8be2f5a922f9d7a7" providerId="LiveId" clId="{1BD8AA27-AFEC-4467-8784-624642636C61}" dt="2021-11-23T13:59:02.548" v="302" actId="1076"/>
          <ac:picMkLst>
            <pc:docMk/>
            <pc:sldMk cId="659449961" sldId="323"/>
            <ac:picMk id="12" creationId="{3F4E20AC-ACAE-4D93-ADE3-32DF22087479}"/>
          </ac:picMkLst>
        </pc:picChg>
        <pc:picChg chg="add mod modCrop">
          <ac:chgData name="Dipika Dash" userId="8be2f5a922f9d7a7" providerId="LiveId" clId="{1BD8AA27-AFEC-4467-8784-624642636C61}" dt="2021-11-23T14:00:18.485" v="309" actId="1076"/>
          <ac:picMkLst>
            <pc:docMk/>
            <pc:sldMk cId="659449961" sldId="323"/>
            <ac:picMk id="13" creationId="{3946F4EC-DB98-4B1A-B20A-D3E4B6B39E20}"/>
          </ac:picMkLst>
        </pc:picChg>
        <pc:picChg chg="add mod">
          <ac:chgData name="Dipika Dash" userId="8be2f5a922f9d7a7" providerId="LiveId" clId="{1BD8AA27-AFEC-4467-8784-624642636C61}" dt="2021-11-23T14:01:17.646" v="312" actId="1076"/>
          <ac:picMkLst>
            <pc:docMk/>
            <pc:sldMk cId="659449961" sldId="323"/>
            <ac:picMk id="14" creationId="{FB34171A-69AF-4CCB-AC38-1D1509C2B710}"/>
          </ac:picMkLst>
        </pc:picChg>
      </pc:sldChg>
      <pc:sldChg chg="addSp delSp modSp new mod ord modAnim">
        <pc:chgData name="Dipika Dash" userId="8be2f5a922f9d7a7" providerId="LiveId" clId="{1BD8AA27-AFEC-4467-8784-624642636C61}" dt="2021-11-23T14:34:32.839" v="737"/>
        <pc:sldMkLst>
          <pc:docMk/>
          <pc:sldMk cId="433736263" sldId="325"/>
        </pc:sldMkLst>
        <pc:spChg chg="del mod">
          <ac:chgData name="Dipika Dash" userId="8be2f5a922f9d7a7" providerId="LiveId" clId="{1BD8AA27-AFEC-4467-8784-624642636C61}" dt="2021-11-23T14:08:20.197" v="518" actId="478"/>
          <ac:spMkLst>
            <pc:docMk/>
            <pc:sldMk cId="433736263" sldId="325"/>
            <ac:spMk id="2" creationId="{FEC6D479-22ED-4BB9-AC26-5FACE07E68DD}"/>
          </ac:spMkLst>
        </pc:spChg>
        <pc:spChg chg="del mod">
          <ac:chgData name="Dipika Dash" userId="8be2f5a922f9d7a7" providerId="LiveId" clId="{1BD8AA27-AFEC-4467-8784-624642636C61}" dt="2021-11-23T14:08:24.288" v="520" actId="478"/>
          <ac:spMkLst>
            <pc:docMk/>
            <pc:sldMk cId="433736263" sldId="325"/>
            <ac:spMk id="3" creationId="{8A0C11A8-A84A-444C-AD1B-50143886FE25}"/>
          </ac:spMkLst>
        </pc:spChg>
        <pc:spChg chg="add mod">
          <ac:chgData name="Dipika Dash" userId="8be2f5a922f9d7a7" providerId="LiveId" clId="{1BD8AA27-AFEC-4467-8784-624642636C61}" dt="2021-11-23T14:34:17.288" v="726" actId="20577"/>
          <ac:spMkLst>
            <pc:docMk/>
            <pc:sldMk cId="433736263" sldId="325"/>
            <ac:spMk id="4" creationId="{A7307488-94EA-4064-9186-40733C1F23C0}"/>
          </ac:spMkLst>
        </pc:spChg>
        <pc:spChg chg="add mod">
          <ac:chgData name="Dipika Dash" userId="8be2f5a922f9d7a7" providerId="LiveId" clId="{1BD8AA27-AFEC-4467-8784-624642636C61}" dt="2021-11-23T14:14:49.825" v="631" actId="113"/>
          <ac:spMkLst>
            <pc:docMk/>
            <pc:sldMk cId="433736263" sldId="325"/>
            <ac:spMk id="5" creationId="{AB0B3525-6C32-40B6-9834-4E09830D8F26}"/>
          </ac:spMkLst>
        </pc:spChg>
        <pc:spChg chg="add del mod">
          <ac:chgData name="Dipika Dash" userId="8be2f5a922f9d7a7" providerId="LiveId" clId="{1BD8AA27-AFEC-4467-8784-624642636C61}" dt="2021-11-23T14:16:18.319" v="643"/>
          <ac:spMkLst>
            <pc:docMk/>
            <pc:sldMk cId="433736263" sldId="325"/>
            <ac:spMk id="6" creationId="{E779FDE2-A6ED-4777-9132-1D259F550145}"/>
          </ac:spMkLst>
        </pc:spChg>
        <pc:spChg chg="add mod">
          <ac:chgData name="Dipika Dash" userId="8be2f5a922f9d7a7" providerId="LiveId" clId="{1BD8AA27-AFEC-4467-8784-624642636C61}" dt="2021-11-23T14:32:35.213" v="703" actId="14100"/>
          <ac:spMkLst>
            <pc:docMk/>
            <pc:sldMk cId="433736263" sldId="325"/>
            <ac:spMk id="15" creationId="{A8DC994F-4BE4-4175-8ABD-A253E94161C2}"/>
          </ac:spMkLst>
        </pc:spChg>
        <pc:spChg chg="add del">
          <ac:chgData name="Dipika Dash" userId="8be2f5a922f9d7a7" providerId="LiveId" clId="{1BD8AA27-AFEC-4467-8784-624642636C61}" dt="2021-11-23T14:31:07.214" v="689" actId="478"/>
          <ac:spMkLst>
            <pc:docMk/>
            <pc:sldMk cId="433736263" sldId="325"/>
            <ac:spMk id="16" creationId="{948965CB-439B-4116-9F63-F378FEDC45F3}"/>
          </ac:spMkLst>
        </pc:spChg>
        <pc:spChg chg="add mod">
          <ac:chgData name="Dipika Dash" userId="8be2f5a922f9d7a7" providerId="LiveId" clId="{1BD8AA27-AFEC-4467-8784-624642636C61}" dt="2021-11-23T14:32:25.913" v="701" actId="14100"/>
          <ac:spMkLst>
            <pc:docMk/>
            <pc:sldMk cId="433736263" sldId="325"/>
            <ac:spMk id="17" creationId="{A819E38A-7691-4E6A-B0C6-D5299E792C53}"/>
          </ac:spMkLst>
        </pc:spChg>
        <pc:spChg chg="add mod">
          <ac:chgData name="Dipika Dash" userId="8be2f5a922f9d7a7" providerId="LiveId" clId="{1BD8AA27-AFEC-4467-8784-624642636C61}" dt="2021-11-23T14:32:45.779" v="705" actId="1076"/>
          <ac:spMkLst>
            <pc:docMk/>
            <pc:sldMk cId="433736263" sldId="325"/>
            <ac:spMk id="18" creationId="{EB986C5D-A884-4936-B8FD-D96A967AC553}"/>
          </ac:spMkLst>
        </pc:spChg>
        <pc:spChg chg="add mod">
          <ac:chgData name="Dipika Dash" userId="8be2f5a922f9d7a7" providerId="LiveId" clId="{1BD8AA27-AFEC-4467-8784-624642636C61}" dt="2021-11-23T14:32:52.989" v="707" actId="1076"/>
          <ac:spMkLst>
            <pc:docMk/>
            <pc:sldMk cId="433736263" sldId="325"/>
            <ac:spMk id="19" creationId="{AC7C870E-5A77-4962-9432-71BA93158392}"/>
          </ac:spMkLst>
        </pc:spChg>
        <pc:picChg chg="add mod modCrop">
          <ac:chgData name="Dipika Dash" userId="8be2f5a922f9d7a7" providerId="LiveId" clId="{1BD8AA27-AFEC-4467-8784-624642636C61}" dt="2021-11-23T14:17:36.221" v="647" actId="14100"/>
          <ac:picMkLst>
            <pc:docMk/>
            <pc:sldMk cId="433736263" sldId="325"/>
            <ac:picMk id="8" creationId="{3A32D720-CE62-4658-9E40-8C87B1803299}"/>
          </ac:picMkLst>
        </pc:picChg>
        <pc:picChg chg="add mod modCrop">
          <ac:chgData name="Dipika Dash" userId="8be2f5a922f9d7a7" providerId="LiveId" clId="{1BD8AA27-AFEC-4467-8784-624642636C61}" dt="2021-11-23T14:19:50.014" v="671" actId="1076"/>
          <ac:picMkLst>
            <pc:docMk/>
            <pc:sldMk cId="433736263" sldId="325"/>
            <ac:picMk id="10" creationId="{8A86E03A-603E-46D0-9114-FFEA559693AA}"/>
          </ac:picMkLst>
        </pc:picChg>
        <pc:picChg chg="add mod modCrop">
          <ac:chgData name="Dipika Dash" userId="8be2f5a922f9d7a7" providerId="LiveId" clId="{1BD8AA27-AFEC-4467-8784-624642636C61}" dt="2021-11-23T14:20:56.635" v="684" actId="14100"/>
          <ac:picMkLst>
            <pc:docMk/>
            <pc:sldMk cId="433736263" sldId="325"/>
            <ac:picMk id="12" creationId="{7050819F-0AAD-4CA5-AD74-F8A098D8FA76}"/>
          </ac:picMkLst>
        </pc:picChg>
        <pc:picChg chg="add mod modCrop">
          <ac:chgData name="Dipika Dash" userId="8be2f5a922f9d7a7" providerId="LiveId" clId="{1BD8AA27-AFEC-4467-8784-624642636C61}" dt="2021-11-23T14:20:44.714" v="682" actId="1440"/>
          <ac:picMkLst>
            <pc:docMk/>
            <pc:sldMk cId="433736263" sldId="325"/>
            <ac:picMk id="14" creationId="{891A8DE5-A4A3-4A9D-B8F1-A9214A39D4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1/27/2022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83595985-9B08-4142-8BD6-A801DF3FFCA5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587360" y="11663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55AD86-D262-42BE-91FF-F19451E509DD}"/>
              </a:ext>
            </a:extLst>
          </p:cNvPr>
          <p:cNvSpPr txBox="1"/>
          <p:nvPr/>
        </p:nvSpPr>
        <p:spPr>
          <a:xfrm>
            <a:off x="1640788" y="692696"/>
            <a:ext cx="9423764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8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USSAGE OF ‘is’ and ‘are’ ( REVISION)                                   </a:t>
            </a:r>
            <a:endParaRPr lang="en-I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80376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C54EB8-4F3E-447A-A5F8-08290065B251}"/>
              </a:ext>
            </a:extLst>
          </p:cNvPr>
          <p:cNvSpPr txBox="1"/>
          <p:nvPr/>
        </p:nvSpPr>
        <p:spPr>
          <a:xfrm>
            <a:off x="551384" y="379176"/>
            <a:ext cx="4536504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USAGE OF ‘IS’ AND ‘ARE’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96726D-8905-4B3E-8C50-32353E9D53F9}"/>
              </a:ext>
            </a:extLst>
          </p:cNvPr>
          <p:cNvSpPr txBox="1"/>
          <p:nvPr/>
        </p:nvSpPr>
        <p:spPr>
          <a:xfrm>
            <a:off x="1199456" y="1504934"/>
            <a:ext cx="8640960" cy="48173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lnSpc>
                <a:spcPct val="250000"/>
              </a:lnSpc>
              <a:buFont typeface="+mj-lt"/>
              <a:buAutoNum type="alphaLcParenR"/>
            </a:pPr>
            <a:r>
              <a:rPr lang="en-IN" sz="3200" dirty="0"/>
              <a:t>There_______ a spoon on the plate.</a:t>
            </a:r>
          </a:p>
          <a:p>
            <a:pPr marL="514350" indent="-514350">
              <a:lnSpc>
                <a:spcPct val="250000"/>
              </a:lnSpc>
              <a:buFont typeface="+mj-lt"/>
              <a:buAutoNum type="alphaLcParenR"/>
            </a:pPr>
            <a:r>
              <a:rPr lang="en-IN" sz="3200" dirty="0"/>
              <a:t>Birds _______flying in the sky.</a:t>
            </a:r>
          </a:p>
          <a:p>
            <a:pPr marL="514350" indent="-514350">
              <a:lnSpc>
                <a:spcPct val="250000"/>
              </a:lnSpc>
              <a:buFont typeface="+mj-lt"/>
              <a:buAutoNum type="alphaLcParenR"/>
            </a:pPr>
            <a:r>
              <a:rPr lang="en-IN" sz="3200" dirty="0"/>
              <a:t>Children ______ playing in the park.</a:t>
            </a:r>
          </a:p>
          <a:p>
            <a:pPr marL="514350" indent="-514350">
              <a:lnSpc>
                <a:spcPct val="250000"/>
              </a:lnSpc>
              <a:buFont typeface="+mj-lt"/>
              <a:buAutoNum type="alphaLcParenR"/>
            </a:pPr>
            <a:r>
              <a:rPr lang="en-IN" sz="3200" dirty="0"/>
              <a:t>This _______a lotus.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2190D4-2172-4B0A-A30E-35AE1552B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4192" y="1844824"/>
            <a:ext cx="1207021" cy="12070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CE0C13F-9432-42B9-AF02-E2CE8C4B9C9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4677"/>
          <a:stretch/>
        </p:blipFill>
        <p:spPr>
          <a:xfrm>
            <a:off x="6928445" y="3197125"/>
            <a:ext cx="927546" cy="7914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D0D3B7-92CB-4D40-AE62-795F2676C44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0420"/>
          <a:stretch/>
        </p:blipFill>
        <p:spPr>
          <a:xfrm>
            <a:off x="7966606" y="4261278"/>
            <a:ext cx="1862393" cy="12070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5808849-E7A6-4518-ABDC-29E9D70662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89143" y="5471924"/>
            <a:ext cx="1343023" cy="8027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9F9387-56E6-40B3-952D-853F92C50A2C}"/>
              </a:ext>
            </a:extLst>
          </p:cNvPr>
          <p:cNvSpPr txBox="1"/>
          <p:nvPr/>
        </p:nvSpPr>
        <p:spPr>
          <a:xfrm>
            <a:off x="457466" y="963951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Fill the blanks using ‘is’ or ‘are’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6AEC07-4B22-46A8-9C95-4BCC229917F0}"/>
              </a:ext>
            </a:extLst>
          </p:cNvPr>
          <p:cNvSpPr txBox="1"/>
          <p:nvPr/>
        </p:nvSpPr>
        <p:spPr>
          <a:xfrm>
            <a:off x="5497726" y="402974"/>
            <a:ext cx="2468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rgbClr val="FF0000"/>
                </a:solidFill>
              </a:rPr>
              <a:t>27-01-22</a:t>
            </a:r>
          </a:p>
        </p:txBody>
      </p:sp>
    </p:spTree>
    <p:extLst>
      <p:ext uri="{BB962C8B-B14F-4D97-AF65-F5344CB8AC3E}">
        <p14:creationId xmlns:p14="http://schemas.microsoft.com/office/powerpoint/2010/main" val="161262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80376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C54EB8-4F3E-447A-A5F8-08290065B251}"/>
              </a:ext>
            </a:extLst>
          </p:cNvPr>
          <p:cNvSpPr txBox="1"/>
          <p:nvPr/>
        </p:nvSpPr>
        <p:spPr>
          <a:xfrm>
            <a:off x="551384" y="379176"/>
            <a:ext cx="4536504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USSAGE OF ‘IS’ AND ‘ARE’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96726D-8905-4B3E-8C50-32353E9D53F9}"/>
              </a:ext>
            </a:extLst>
          </p:cNvPr>
          <p:cNvSpPr txBox="1"/>
          <p:nvPr/>
        </p:nvSpPr>
        <p:spPr>
          <a:xfrm>
            <a:off x="1008707" y="1058591"/>
            <a:ext cx="7992888" cy="550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IN" sz="3200" dirty="0"/>
              <a:t>e)There_______ a cat under the tree.</a:t>
            </a:r>
          </a:p>
          <a:p>
            <a:pPr>
              <a:lnSpc>
                <a:spcPct val="250000"/>
              </a:lnSpc>
            </a:pPr>
            <a:r>
              <a:rPr lang="en-IN" sz="3200" dirty="0"/>
              <a:t>f)There _______a big dog in my yard.</a:t>
            </a:r>
          </a:p>
          <a:p>
            <a:pPr>
              <a:lnSpc>
                <a:spcPct val="250000"/>
              </a:lnSpc>
            </a:pPr>
            <a:r>
              <a:rPr lang="en-IN" sz="3200" dirty="0"/>
              <a:t>g)The girl _______sleeping on the bed.</a:t>
            </a:r>
          </a:p>
          <a:p>
            <a:pPr>
              <a:lnSpc>
                <a:spcPct val="250000"/>
              </a:lnSpc>
            </a:pPr>
            <a:r>
              <a:rPr lang="en-IN" sz="3200" dirty="0"/>
              <a:t>h) There _______cookies in the jar.</a:t>
            </a:r>
          </a:p>
          <a:p>
            <a:pPr marL="514350" indent="-514350">
              <a:buFont typeface="+mj-lt"/>
              <a:buAutoNum type="alphaLcParenR"/>
            </a:pPr>
            <a:endParaRPr lang="en-IN" sz="3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F191DC-063B-4D19-A359-0B3E41B84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155" y="1501490"/>
            <a:ext cx="961945" cy="103765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5718350-CE91-4DF3-BEE9-63AA52A360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6562" y="2842127"/>
            <a:ext cx="1322716" cy="10634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F42EDB-0267-424F-A66B-464CA837A2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1889" y="3915277"/>
            <a:ext cx="1063323" cy="9683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9EA926-4CEE-407F-A9FF-AAE4FA592C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1994" y="5080947"/>
            <a:ext cx="865926" cy="128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4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80376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822D91-1312-4F18-8FAB-06AD905D4AC7}"/>
              </a:ext>
            </a:extLst>
          </p:cNvPr>
          <p:cNvSpPr txBox="1"/>
          <p:nvPr/>
        </p:nvSpPr>
        <p:spPr>
          <a:xfrm>
            <a:off x="527696" y="188640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4C2218-9238-4114-8A42-6B9D9E94665E}"/>
              </a:ext>
            </a:extLst>
          </p:cNvPr>
          <p:cNvSpPr txBox="1"/>
          <p:nvPr/>
        </p:nvSpPr>
        <p:spPr>
          <a:xfrm>
            <a:off x="527696" y="741698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Fill in the blanks using ‘is’ or ‘are’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AB9803-82CC-49CB-82A1-808ADBBD1FCC}"/>
              </a:ext>
            </a:extLst>
          </p:cNvPr>
          <p:cNvSpPr txBox="1"/>
          <p:nvPr/>
        </p:nvSpPr>
        <p:spPr>
          <a:xfrm>
            <a:off x="527696" y="1260795"/>
            <a:ext cx="8016576" cy="51423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/>
              <a:t>There __________ a </a:t>
            </a:r>
            <a:r>
              <a:rPr lang="en-IN" sz="2800" dirty="0"/>
              <a:t>pencil on the table.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 dirty="0"/>
              <a:t>There _________three erasers in the box.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 dirty="0"/>
              <a:t>The monkeys _________on the tree.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 dirty="0"/>
              <a:t>The elephants ________in the zoo.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 dirty="0"/>
              <a:t>How many girls ________ there in the class?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IN" sz="2800" dirty="0"/>
              <a:t>The teacher ________ in the classroom.</a:t>
            </a:r>
          </a:p>
        </p:txBody>
      </p:sp>
    </p:spTree>
    <p:extLst>
      <p:ext uri="{BB962C8B-B14F-4D97-AF65-F5344CB8AC3E}">
        <p14:creationId xmlns:p14="http://schemas.microsoft.com/office/powerpoint/2010/main" val="1282698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760296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1919037-08FA-435F-BE3A-94E4D78DF045}"/>
              </a:ext>
            </a:extLst>
          </p:cNvPr>
          <p:cNvSpPr txBox="1"/>
          <p:nvPr/>
        </p:nvSpPr>
        <p:spPr>
          <a:xfrm>
            <a:off x="3935760" y="249289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THANKING YOU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35F62F-31C8-4731-B251-1491B4EE1855}"/>
              </a:ext>
            </a:extLst>
          </p:cNvPr>
          <p:cNvSpPr txBox="1"/>
          <p:nvPr/>
        </p:nvSpPr>
        <p:spPr>
          <a:xfrm>
            <a:off x="2855640" y="337964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ODM EDUCATIONAL 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3218</TotalTime>
  <Words>195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262</cp:revision>
  <dcterms:created xsi:type="dcterms:W3CDTF">2020-07-01T07:27:00Z</dcterms:created>
  <dcterms:modified xsi:type="dcterms:W3CDTF">2022-01-27T05:16:15Z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