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78" r:id="rId3"/>
    <p:sldId id="277" r:id="rId4"/>
    <p:sldId id="279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9/11/2021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2" name="Text Box 1"/>
          <p:cNvSpPr txBox="1"/>
          <p:nvPr/>
        </p:nvSpPr>
        <p:spPr>
          <a:xfrm>
            <a:off x="1918970" y="2798445"/>
            <a:ext cx="35648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CHAPTER- 6 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2001520" y="4584065"/>
            <a:ext cx="64035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– SEEN PASSAGE (‘</a:t>
            </a:r>
            <a:r>
              <a:rPr lang="en-US" sz="2800" b="1" dirty="0" err="1"/>
              <a:t>ch</a:t>
            </a:r>
            <a:r>
              <a:rPr lang="en-US" sz="2800" b="1" dirty="0"/>
              <a:t>’ sound words)</a:t>
            </a:r>
          </a:p>
          <a:p>
            <a:endParaRPr lang="en-US" sz="2800" b="1" dirty="0"/>
          </a:p>
        </p:txBody>
      </p:sp>
      <p:sp>
        <p:nvSpPr>
          <p:cNvPr id="3" name="Text Box 2"/>
          <p:cNvSpPr txBox="1"/>
          <p:nvPr/>
        </p:nvSpPr>
        <p:spPr>
          <a:xfrm>
            <a:off x="866140" y="1710055"/>
            <a:ext cx="741172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AB06EE-BE4B-4EAD-BB38-85BB1FA2A89D}"/>
              </a:ext>
            </a:extLst>
          </p:cNvPr>
          <p:cNvCxnSpPr/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B0BF71E-C00B-43C1-BBC3-A7135049C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517232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4F1EBB-CF9A-4B4C-9187-DEAD2A65B27A}"/>
              </a:ext>
            </a:extLst>
          </p:cNvPr>
          <p:cNvSpPr txBox="1"/>
          <p:nvPr/>
        </p:nvSpPr>
        <p:spPr>
          <a:xfrm>
            <a:off x="719572" y="548680"/>
            <a:ext cx="770485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: PASSAGE READING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79BBE-3912-442E-9BFA-B121B301E60D}"/>
              </a:ext>
            </a:extLst>
          </p:cNvPr>
          <p:cNvSpPr txBox="1"/>
          <p:nvPr/>
        </p:nvSpPr>
        <p:spPr>
          <a:xfrm flipH="1">
            <a:off x="367857" y="1546914"/>
            <a:ext cx="4428492" cy="39703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dirty="0"/>
              <a:t> </a:t>
            </a:r>
            <a:r>
              <a:rPr lang="en-IN" sz="2800" b="1" dirty="0"/>
              <a:t>The children go up the hill . </a:t>
            </a:r>
          </a:p>
          <a:p>
            <a:endParaRPr lang="en-IN" sz="2800" b="1" dirty="0"/>
          </a:p>
          <a:p>
            <a:r>
              <a:rPr lang="en-IN" sz="2800" b="1" dirty="0"/>
              <a:t>  It is chilly on the hill .</a:t>
            </a:r>
          </a:p>
          <a:p>
            <a:r>
              <a:rPr lang="en-IN" sz="2800" b="1" dirty="0"/>
              <a:t> </a:t>
            </a:r>
          </a:p>
          <a:p>
            <a:r>
              <a:rPr lang="en-IN" sz="2800" b="1" dirty="0"/>
              <a:t> They go to a church on the hill. </a:t>
            </a:r>
          </a:p>
          <a:p>
            <a:endParaRPr lang="en-IN" sz="2800" b="1" dirty="0"/>
          </a:p>
          <a:p>
            <a:r>
              <a:rPr lang="en-IN" sz="2800" b="1" dirty="0"/>
              <a:t>They eat chapatis and chips on the hill .</a:t>
            </a:r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6C90BD27-3868-4007-8E73-91185542350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0"/>
          <a:stretch/>
        </p:blipFill>
        <p:spPr>
          <a:xfrm>
            <a:off x="4832473" y="1561052"/>
            <a:ext cx="3962500" cy="397031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66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70D56B7-73F6-4202-955B-B9726518A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283" y="5492972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5BAF46-9854-4F0B-A634-C4D1C1C6A0A7}"/>
              </a:ext>
            </a:extLst>
          </p:cNvPr>
          <p:cNvSpPr txBox="1"/>
          <p:nvPr/>
        </p:nvSpPr>
        <p:spPr>
          <a:xfrm>
            <a:off x="555867" y="412651"/>
            <a:ext cx="7200800" cy="10772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Write the passage in your copy and circle the “</a:t>
            </a:r>
            <a:r>
              <a:rPr lang="en-IN" sz="3200" b="1" dirty="0" err="1">
                <a:solidFill>
                  <a:srgbClr val="FF0000"/>
                </a:solidFill>
              </a:rPr>
              <a:t>ch</a:t>
            </a:r>
            <a:r>
              <a:rPr lang="en-IN" sz="3200" b="1" dirty="0">
                <a:solidFill>
                  <a:srgbClr val="FF0000"/>
                </a:solidFill>
              </a:rPr>
              <a:t>” sound words 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7E9AF2-88CD-477B-B8AF-B8F62175157B}"/>
              </a:ext>
            </a:extLst>
          </p:cNvPr>
          <p:cNvSpPr txBox="1"/>
          <p:nvPr/>
        </p:nvSpPr>
        <p:spPr>
          <a:xfrm>
            <a:off x="2843808" y="2056229"/>
            <a:ext cx="158417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Children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BF78F4-0688-42BE-8413-23ABD6713CB9}"/>
              </a:ext>
            </a:extLst>
          </p:cNvPr>
          <p:cNvSpPr txBox="1"/>
          <p:nvPr/>
        </p:nvSpPr>
        <p:spPr>
          <a:xfrm>
            <a:off x="3034760" y="3073791"/>
            <a:ext cx="108012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chilly</a:t>
            </a:r>
            <a:r>
              <a:rPr lang="en-IN" sz="28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3897C0-98C5-4793-B0A3-069EE7AD42FB}"/>
              </a:ext>
            </a:extLst>
          </p:cNvPr>
          <p:cNvSpPr txBox="1"/>
          <p:nvPr/>
        </p:nvSpPr>
        <p:spPr>
          <a:xfrm>
            <a:off x="3007118" y="4091353"/>
            <a:ext cx="142086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church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ED75D4-FA72-4934-B08F-4271B093F295}"/>
              </a:ext>
            </a:extLst>
          </p:cNvPr>
          <p:cNvSpPr txBox="1"/>
          <p:nvPr/>
        </p:nvSpPr>
        <p:spPr>
          <a:xfrm>
            <a:off x="6096568" y="2060848"/>
            <a:ext cx="1415364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chapatis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2C52A1-43D9-43D7-8B83-26A30EE7E943}"/>
              </a:ext>
            </a:extLst>
          </p:cNvPr>
          <p:cNvSpPr txBox="1"/>
          <p:nvPr/>
        </p:nvSpPr>
        <p:spPr>
          <a:xfrm>
            <a:off x="6096568" y="3084230"/>
            <a:ext cx="1415364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chips</a:t>
            </a:r>
          </a:p>
        </p:txBody>
      </p:sp>
      <p:pic>
        <p:nvPicPr>
          <p:cNvPr id="23" name="Picture 22" descr="A green frog with big eyes&#10;&#10;Description automatically generated with medium confidence">
            <a:extLst>
              <a:ext uri="{FF2B5EF4-FFF2-40B4-BE49-F238E27FC236}">
                <a16:creationId xmlns:a16="http://schemas.microsoft.com/office/drawing/2014/main" id="{C3D0E42E-7B15-40D9-922F-ADE7F462D0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4" t="3891" r="8309" b="6895"/>
          <a:stretch/>
        </p:blipFill>
        <p:spPr>
          <a:xfrm>
            <a:off x="251520" y="2033728"/>
            <a:ext cx="2411984" cy="343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1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1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7E34AFD-E694-4EE2-AAB1-62D259309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661248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A9872F-2751-4816-B13A-7A2E368E699D}"/>
              </a:ext>
            </a:extLst>
          </p:cNvPr>
          <p:cNvSpPr txBox="1"/>
          <p:nvPr/>
        </p:nvSpPr>
        <p:spPr>
          <a:xfrm>
            <a:off x="1691680" y="692696"/>
            <a:ext cx="394232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D74DCD-B552-4C52-93FB-9CF374FAA945}"/>
              </a:ext>
            </a:extLst>
          </p:cNvPr>
          <p:cNvSpPr txBox="1"/>
          <p:nvPr/>
        </p:nvSpPr>
        <p:spPr>
          <a:xfrm>
            <a:off x="1538605" y="1988840"/>
            <a:ext cx="424847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READ THE PASSAGE  TWICE ( BOOK PAGE – 29  )</a:t>
            </a:r>
          </a:p>
        </p:txBody>
      </p:sp>
    </p:spTree>
    <p:extLst>
      <p:ext uri="{BB962C8B-B14F-4D97-AF65-F5344CB8AC3E}">
        <p14:creationId xmlns:p14="http://schemas.microsoft.com/office/powerpoint/2010/main" val="575708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95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30</cp:revision>
  <dcterms:created xsi:type="dcterms:W3CDTF">2020-06-24T07:38:00Z</dcterms:created>
  <dcterms:modified xsi:type="dcterms:W3CDTF">2021-09-11T11:14:12Z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