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257" r:id="rId2"/>
    <p:sldId id="258" r:id="rId3"/>
    <p:sldId id="260" r:id="rId4"/>
    <p:sldId id="262" r:id="rId5"/>
  </p:sldIdLst>
  <p:sldSz cx="12638088" cy="8120063"/>
  <p:notesSz cx="6858000" cy="9144000"/>
  <p:defaultTextStyle>
    <a:defPPr>
      <a:defRPr lang="en-US"/>
    </a:defPPr>
    <a:lvl1pPr marL="0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6553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3110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9663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6215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2768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9321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5877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2431" algn="l" defTabSz="10331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8">
          <p15:clr>
            <a:srgbClr val="A4A3A4"/>
          </p15:clr>
        </p15:guide>
        <p15:guide id="2" pos="39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390" y="48"/>
      </p:cViewPr>
      <p:guideLst>
        <p:guide orient="horz" pos="2558"/>
        <p:guide pos="39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F1898BC6-073B-4083-80CF-6852DF55F2F1}"/>
    <pc:docChg chg="undo custSel addSld delSld modSld">
      <pc:chgData name="Dipika Dash" userId="8be2f5a922f9d7a7" providerId="LiveId" clId="{F1898BC6-073B-4083-80CF-6852DF55F2F1}" dt="2021-06-28T08:05:07.034" v="934"/>
      <pc:docMkLst>
        <pc:docMk/>
      </pc:docMkLst>
      <pc:sldChg chg="modSp mod">
        <pc:chgData name="Dipika Dash" userId="8be2f5a922f9d7a7" providerId="LiveId" clId="{F1898BC6-073B-4083-80CF-6852DF55F2F1}" dt="2021-06-28T08:03:00.616" v="919" actId="14100"/>
        <pc:sldMkLst>
          <pc:docMk/>
          <pc:sldMk cId="0" sldId="257"/>
        </pc:sldMkLst>
        <pc:spChg chg="mod">
          <ac:chgData name="Dipika Dash" userId="8be2f5a922f9d7a7" providerId="LiveId" clId="{F1898BC6-073B-4083-80CF-6852DF55F2F1}" dt="2021-06-28T08:03:00.616" v="919" actId="14100"/>
          <ac:spMkLst>
            <pc:docMk/>
            <pc:sldMk cId="0" sldId="257"/>
            <ac:spMk id="3" creationId="{00000000-0000-0000-0000-000000000000}"/>
          </ac:spMkLst>
        </pc:spChg>
        <pc:spChg chg="mod">
          <ac:chgData name="Dipika Dash" userId="8be2f5a922f9d7a7" providerId="LiveId" clId="{F1898BC6-073B-4083-80CF-6852DF55F2F1}" dt="2021-06-28T08:02:47.780" v="918" actId="20577"/>
          <ac:spMkLst>
            <pc:docMk/>
            <pc:sldMk cId="0" sldId="257"/>
            <ac:spMk id="8" creationId="{00000000-0000-0000-0000-000000000000}"/>
          </ac:spMkLst>
        </pc:spChg>
      </pc:sldChg>
      <pc:sldChg chg="addSp delSp modSp mod delAnim modAnim">
        <pc:chgData name="Dipika Dash" userId="8be2f5a922f9d7a7" providerId="LiveId" clId="{F1898BC6-073B-4083-80CF-6852DF55F2F1}" dt="2021-06-28T07:52:10.801" v="665"/>
        <pc:sldMkLst>
          <pc:docMk/>
          <pc:sldMk cId="0" sldId="258"/>
        </pc:sldMkLst>
        <pc:spChg chg="del mod">
          <ac:chgData name="Dipika Dash" userId="8be2f5a922f9d7a7" providerId="LiveId" clId="{F1898BC6-073B-4083-80CF-6852DF55F2F1}" dt="2021-06-28T07:30:25.187" v="391" actId="478"/>
          <ac:spMkLst>
            <pc:docMk/>
            <pc:sldMk cId="0" sldId="258"/>
            <ac:spMk id="3" creationId="{00000000-0000-0000-0000-000000000000}"/>
          </ac:spMkLst>
        </pc:spChg>
        <pc:spChg chg="del mod">
          <ac:chgData name="Dipika Dash" userId="8be2f5a922f9d7a7" providerId="LiveId" clId="{F1898BC6-073B-4083-80CF-6852DF55F2F1}" dt="2021-06-28T07:30:06.816" v="386"/>
          <ac:spMkLst>
            <pc:docMk/>
            <pc:sldMk cId="0" sldId="258"/>
            <ac:spMk id="7" creationId="{00000000-0000-0000-0000-000000000000}"/>
          </ac:spMkLst>
        </pc:spChg>
        <pc:spChg chg="mod">
          <ac:chgData name="Dipika Dash" userId="8be2f5a922f9d7a7" providerId="LiveId" clId="{F1898BC6-073B-4083-80CF-6852DF55F2F1}" dt="2021-06-28T07:29:59.589" v="382" actId="20577"/>
          <ac:spMkLst>
            <pc:docMk/>
            <pc:sldMk cId="0" sldId="258"/>
            <ac:spMk id="9" creationId="{00000000-0000-0000-0000-000000000000}"/>
          </ac:spMkLst>
        </pc:spChg>
        <pc:spChg chg="add del mod">
          <ac:chgData name="Dipika Dash" userId="8be2f5a922f9d7a7" providerId="LiveId" clId="{F1898BC6-073B-4083-80CF-6852DF55F2F1}" dt="2021-06-28T07:43:53.183" v="640" actId="1076"/>
          <ac:spMkLst>
            <pc:docMk/>
            <pc:sldMk cId="0" sldId="258"/>
            <ac:spMk id="10" creationId="{526B30A1-CEC3-40F1-821A-4ACAFC441289}"/>
          </ac:spMkLst>
        </pc:spChg>
        <pc:spChg chg="add mod">
          <ac:chgData name="Dipika Dash" userId="8be2f5a922f9d7a7" providerId="LiveId" clId="{F1898BC6-073B-4083-80CF-6852DF55F2F1}" dt="2021-06-28T07:43:34.752" v="637" actId="207"/>
          <ac:spMkLst>
            <pc:docMk/>
            <pc:sldMk cId="0" sldId="258"/>
            <ac:spMk id="11" creationId="{BEE86CAA-9E53-49E3-8035-300D88ADE08E}"/>
          </ac:spMkLst>
        </pc:spChg>
        <pc:picChg chg="add del mod modCrop">
          <ac:chgData name="Dipika Dash" userId="8be2f5a922f9d7a7" providerId="LiveId" clId="{F1898BC6-073B-4083-80CF-6852DF55F2F1}" dt="2021-06-28T07:43:44.799" v="639" actId="478"/>
          <ac:picMkLst>
            <pc:docMk/>
            <pc:sldMk cId="0" sldId="258"/>
            <ac:picMk id="4" creationId="{BF1302DC-155F-40E5-B411-C9D9F4726681}"/>
          </ac:picMkLst>
        </pc:picChg>
        <pc:picChg chg="del">
          <ac:chgData name="Dipika Dash" userId="8be2f5a922f9d7a7" providerId="LiveId" clId="{F1898BC6-073B-4083-80CF-6852DF55F2F1}" dt="2021-06-28T07:29:52.225" v="381" actId="478"/>
          <ac:picMkLst>
            <pc:docMk/>
            <pc:sldMk cId="0" sldId="258"/>
            <ac:picMk id="5" creationId="{00000000-0000-0000-0000-000000000000}"/>
          </ac:picMkLst>
        </pc:picChg>
        <pc:picChg chg="del">
          <ac:chgData name="Dipika Dash" userId="8be2f5a922f9d7a7" providerId="LiveId" clId="{F1898BC6-073B-4083-80CF-6852DF55F2F1}" dt="2021-06-28T07:30:06.815" v="384" actId="478"/>
          <ac:picMkLst>
            <pc:docMk/>
            <pc:sldMk cId="0" sldId="258"/>
            <ac:picMk id="6" creationId="{00000000-0000-0000-0000-000000000000}"/>
          </ac:picMkLst>
        </pc:picChg>
        <pc:picChg chg="add del mod modCrop">
          <ac:chgData name="Dipika Dash" userId="8be2f5a922f9d7a7" providerId="LiveId" clId="{F1898BC6-073B-4083-80CF-6852DF55F2F1}" dt="2021-06-28T07:48:24.156" v="648" actId="478"/>
          <ac:picMkLst>
            <pc:docMk/>
            <pc:sldMk cId="0" sldId="258"/>
            <ac:picMk id="13" creationId="{E72AFAFF-0347-4567-B499-577F351FECD8}"/>
          </ac:picMkLst>
        </pc:picChg>
        <pc:picChg chg="add del mod">
          <ac:chgData name="Dipika Dash" userId="8be2f5a922f9d7a7" providerId="LiveId" clId="{F1898BC6-073B-4083-80CF-6852DF55F2F1}" dt="2021-06-28T07:48:35.083" v="650" actId="478"/>
          <ac:picMkLst>
            <pc:docMk/>
            <pc:sldMk cId="0" sldId="258"/>
            <ac:picMk id="15" creationId="{141DC7F6-8821-437B-BA52-05CA86C5F6A2}"/>
          </ac:picMkLst>
        </pc:picChg>
        <pc:picChg chg="add mod modCrop">
          <ac:chgData name="Dipika Dash" userId="8be2f5a922f9d7a7" providerId="LiveId" clId="{F1898BC6-073B-4083-80CF-6852DF55F2F1}" dt="2021-06-28T07:51:24.817" v="655" actId="1076"/>
          <ac:picMkLst>
            <pc:docMk/>
            <pc:sldMk cId="0" sldId="258"/>
            <ac:picMk id="16" creationId="{A8CF24E3-7AD3-409E-919F-091D9B36A8D4}"/>
          </ac:picMkLst>
        </pc:picChg>
        <pc:picChg chg="add mod">
          <ac:chgData name="Dipika Dash" userId="8be2f5a922f9d7a7" providerId="LiveId" clId="{F1898BC6-073B-4083-80CF-6852DF55F2F1}" dt="2021-06-28T07:51:40.480" v="660" actId="1076"/>
          <ac:picMkLst>
            <pc:docMk/>
            <pc:sldMk cId="0" sldId="258"/>
            <ac:picMk id="17" creationId="{4D0FB5BA-AB69-48B0-9767-AAA24747E9C9}"/>
          </ac:picMkLst>
        </pc:picChg>
      </pc:sldChg>
      <pc:sldChg chg="addSp delSp modSp mod delAnim modAnim">
        <pc:chgData name="Dipika Dash" userId="8be2f5a922f9d7a7" providerId="LiveId" clId="{F1898BC6-073B-4083-80CF-6852DF55F2F1}" dt="2021-06-28T08:05:07.034" v="934"/>
        <pc:sldMkLst>
          <pc:docMk/>
          <pc:sldMk cId="0" sldId="260"/>
        </pc:sldMkLst>
        <pc:spChg chg="add del mod">
          <ac:chgData name="Dipika Dash" userId="8be2f5a922f9d7a7" providerId="LiveId" clId="{F1898BC6-073B-4083-80CF-6852DF55F2F1}" dt="2021-06-28T07:52:36.420" v="667" actId="478"/>
          <ac:spMkLst>
            <pc:docMk/>
            <pc:sldMk cId="0" sldId="260"/>
            <ac:spMk id="3" creationId="{3D58D90B-FCE1-4841-8F9B-3D0E2C2B1BBB}"/>
          </ac:spMkLst>
        </pc:spChg>
        <pc:spChg chg="del mod">
          <ac:chgData name="Dipika Dash" userId="8be2f5a922f9d7a7" providerId="LiveId" clId="{F1898BC6-073B-4083-80CF-6852DF55F2F1}" dt="2021-06-28T07:53:08.277" v="678" actId="478"/>
          <ac:spMkLst>
            <pc:docMk/>
            <pc:sldMk cId="0" sldId="260"/>
            <ac:spMk id="5" creationId="{00000000-0000-0000-0000-000000000000}"/>
          </ac:spMkLst>
        </pc:spChg>
        <pc:spChg chg="add del mod">
          <ac:chgData name="Dipika Dash" userId="8be2f5a922f9d7a7" providerId="LiveId" clId="{F1898BC6-073B-4083-80CF-6852DF55F2F1}" dt="2021-06-28T07:52:58.863" v="675" actId="478"/>
          <ac:spMkLst>
            <pc:docMk/>
            <pc:sldMk cId="0" sldId="260"/>
            <ac:spMk id="8" creationId="{14A91261-F10D-46A2-B259-FEF690CCF64B}"/>
          </ac:spMkLst>
        </pc:spChg>
        <pc:spChg chg="del mod">
          <ac:chgData name="Dipika Dash" userId="8be2f5a922f9d7a7" providerId="LiveId" clId="{F1898BC6-073B-4083-80CF-6852DF55F2F1}" dt="2021-06-28T07:52:54.493" v="672" actId="478"/>
          <ac:spMkLst>
            <pc:docMk/>
            <pc:sldMk cId="0" sldId="260"/>
            <ac:spMk id="10" creationId="{00000000-0000-0000-0000-000000000000}"/>
          </ac:spMkLst>
        </pc:spChg>
        <pc:spChg chg="add del mod">
          <ac:chgData name="Dipika Dash" userId="8be2f5a922f9d7a7" providerId="LiveId" clId="{F1898BC6-073B-4083-80CF-6852DF55F2F1}" dt="2021-06-28T07:53:13.454" v="680" actId="478"/>
          <ac:spMkLst>
            <pc:docMk/>
            <pc:sldMk cId="0" sldId="260"/>
            <ac:spMk id="11" creationId="{E59F296C-EFC6-4CDA-A22F-F414B89796AC}"/>
          </ac:spMkLst>
        </pc:spChg>
        <pc:spChg chg="add mod">
          <ac:chgData name="Dipika Dash" userId="8be2f5a922f9d7a7" providerId="LiveId" clId="{F1898BC6-073B-4083-80CF-6852DF55F2F1}" dt="2021-06-28T08:03:15.155" v="922" actId="14100"/>
          <ac:spMkLst>
            <pc:docMk/>
            <pc:sldMk cId="0" sldId="260"/>
            <ac:spMk id="14" creationId="{4EC0E65E-155B-474C-B1A4-3D04A3B625FB}"/>
          </ac:spMkLst>
        </pc:spChg>
        <pc:spChg chg="add del mod">
          <ac:chgData name="Dipika Dash" userId="8be2f5a922f9d7a7" providerId="LiveId" clId="{F1898BC6-073B-4083-80CF-6852DF55F2F1}" dt="2021-06-28T07:55:22.435" v="744"/>
          <ac:spMkLst>
            <pc:docMk/>
            <pc:sldMk cId="0" sldId="260"/>
            <ac:spMk id="15" creationId="{084D9240-E564-4740-ABA4-B167DCC473FA}"/>
          </ac:spMkLst>
        </pc:spChg>
        <pc:spChg chg="add mod">
          <ac:chgData name="Dipika Dash" userId="8be2f5a922f9d7a7" providerId="LiveId" clId="{F1898BC6-073B-4083-80CF-6852DF55F2F1}" dt="2021-06-28T08:04:08.208" v="928" actId="1076"/>
          <ac:spMkLst>
            <pc:docMk/>
            <pc:sldMk cId="0" sldId="260"/>
            <ac:spMk id="17" creationId="{D77DF3DC-6FCF-4942-9E59-A20CDD954877}"/>
          </ac:spMkLst>
        </pc:spChg>
        <pc:picChg chg="mod">
          <ac:chgData name="Dipika Dash" userId="8be2f5a922f9d7a7" providerId="LiveId" clId="{F1898BC6-073B-4083-80CF-6852DF55F2F1}" dt="2021-06-28T08:01:01.020" v="913" actId="1076"/>
          <ac:picMkLst>
            <pc:docMk/>
            <pc:sldMk cId="0" sldId="260"/>
            <ac:picMk id="6" creationId="{CBE810AF-0304-4A1F-8C8F-1A4659134185}"/>
          </ac:picMkLst>
        </pc:picChg>
        <pc:picChg chg="del mod">
          <ac:chgData name="Dipika Dash" userId="8be2f5a922f9d7a7" providerId="LiveId" clId="{F1898BC6-073B-4083-80CF-6852DF55F2F1}" dt="2021-06-28T07:50:24.883" v="652" actId="21"/>
          <ac:picMkLst>
            <pc:docMk/>
            <pc:sldMk cId="0" sldId="260"/>
            <ac:picMk id="7" creationId="{00000000-0000-0000-0000-000000000000}"/>
          </ac:picMkLst>
        </pc:picChg>
        <pc:picChg chg="add mod modCrop">
          <ac:chgData name="Dipika Dash" userId="8be2f5a922f9d7a7" providerId="LiveId" clId="{F1898BC6-073B-4083-80CF-6852DF55F2F1}" dt="2021-06-28T08:00:47.187" v="912" actId="14100"/>
          <ac:picMkLst>
            <pc:docMk/>
            <pc:sldMk cId="0" sldId="260"/>
            <ac:picMk id="13" creationId="{B024C556-3F06-41E4-A816-45B56772EBEB}"/>
          </ac:picMkLst>
        </pc:picChg>
      </pc:sldChg>
      <pc:sldChg chg="addSp delSp modSp del mod delAnim">
        <pc:chgData name="Dipika Dash" userId="8be2f5a922f9d7a7" providerId="LiveId" clId="{F1898BC6-073B-4083-80CF-6852DF55F2F1}" dt="2021-06-28T08:01:34.101" v="914" actId="47"/>
        <pc:sldMkLst>
          <pc:docMk/>
          <pc:sldMk cId="0" sldId="261"/>
        </pc:sldMkLst>
        <pc:spChg chg="mod">
          <ac:chgData name="Dipika Dash" userId="8be2f5a922f9d7a7" providerId="LiveId" clId="{F1898BC6-073B-4083-80CF-6852DF55F2F1}" dt="2021-06-28T07:55:36.547" v="747" actId="21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Dipika Dash" userId="8be2f5a922f9d7a7" providerId="LiveId" clId="{F1898BC6-073B-4083-80CF-6852DF55F2F1}" dt="2021-06-28T07:51:28.861" v="656" actId="21"/>
          <ac:spMkLst>
            <pc:docMk/>
            <pc:sldMk cId="0" sldId="261"/>
            <ac:spMk id="7" creationId="{241BE565-C1E6-4B37-B32C-9B7923CC50DE}"/>
          </ac:spMkLst>
        </pc:spChg>
        <pc:picChg chg="del">
          <ac:chgData name="Dipika Dash" userId="8be2f5a922f9d7a7" providerId="LiveId" clId="{F1898BC6-073B-4083-80CF-6852DF55F2F1}" dt="2021-06-28T07:51:28.861" v="656" actId="21"/>
          <ac:picMkLst>
            <pc:docMk/>
            <pc:sldMk cId="0" sldId="261"/>
            <ac:picMk id="5" creationId="{00000000-0000-0000-0000-000000000000}"/>
          </ac:picMkLst>
        </pc:picChg>
      </pc:sldChg>
      <pc:sldChg chg="addSp delSp modSp new del mod">
        <pc:chgData name="Dipika Dash" userId="8be2f5a922f9d7a7" providerId="LiveId" clId="{F1898BC6-073B-4083-80CF-6852DF55F2F1}" dt="2021-06-28T08:01:41.897" v="916" actId="47"/>
        <pc:sldMkLst>
          <pc:docMk/>
          <pc:sldMk cId="2647896164" sldId="263"/>
        </pc:sldMkLst>
        <pc:spChg chg="del mod">
          <ac:chgData name="Dipika Dash" userId="8be2f5a922f9d7a7" providerId="LiveId" clId="{F1898BC6-073B-4083-80CF-6852DF55F2F1}" dt="2021-06-23T14:59:08.561" v="35" actId="478"/>
          <ac:spMkLst>
            <pc:docMk/>
            <pc:sldMk cId="2647896164" sldId="263"/>
            <ac:spMk id="2" creationId="{496135AD-ABC0-4CE9-9EE1-C017A3E44C51}"/>
          </ac:spMkLst>
        </pc:spChg>
        <pc:spChg chg="del">
          <ac:chgData name="Dipika Dash" userId="8be2f5a922f9d7a7" providerId="LiveId" clId="{F1898BC6-073B-4083-80CF-6852DF55F2F1}" dt="2021-06-23T14:58:52.756" v="30" actId="931"/>
          <ac:spMkLst>
            <pc:docMk/>
            <pc:sldMk cId="2647896164" sldId="263"/>
            <ac:spMk id="3" creationId="{9F4ADE11-0985-4AE5-8560-C0656891A7BC}"/>
          </ac:spMkLst>
        </pc:spChg>
        <pc:spChg chg="del mod">
          <ac:chgData name="Dipika Dash" userId="8be2f5a922f9d7a7" providerId="LiveId" clId="{F1898BC6-073B-4083-80CF-6852DF55F2F1}" dt="2021-06-23T14:59:19.751" v="40" actId="478"/>
          <ac:spMkLst>
            <pc:docMk/>
            <pc:sldMk cId="2647896164" sldId="263"/>
            <ac:spMk id="4" creationId="{0CD45A37-FE0F-4197-89F5-97944C59CCA3}"/>
          </ac:spMkLst>
        </pc:spChg>
        <pc:spChg chg="add del mod">
          <ac:chgData name="Dipika Dash" userId="8be2f5a922f9d7a7" providerId="LiveId" clId="{F1898BC6-073B-4083-80CF-6852DF55F2F1}" dt="2021-06-23T14:59:15.142" v="38" actId="478"/>
          <ac:spMkLst>
            <pc:docMk/>
            <pc:sldMk cId="2647896164" sldId="263"/>
            <ac:spMk id="8" creationId="{7596C81B-78DF-45B3-8B69-AE50AB38EA35}"/>
          </ac:spMkLst>
        </pc:spChg>
        <pc:spChg chg="add mod">
          <ac:chgData name="Dipika Dash" userId="8be2f5a922f9d7a7" providerId="LiveId" clId="{F1898BC6-073B-4083-80CF-6852DF55F2F1}" dt="2021-06-24T03:23:47.619" v="380" actId="20577"/>
          <ac:spMkLst>
            <pc:docMk/>
            <pc:sldMk cId="2647896164" sldId="263"/>
            <ac:spMk id="9" creationId="{523FB833-9C1D-4A2A-B4CD-19A831B25DE6}"/>
          </ac:spMkLst>
        </pc:spChg>
        <pc:picChg chg="add mod modCrop">
          <ac:chgData name="Dipika Dash" userId="8be2f5a922f9d7a7" providerId="LiveId" clId="{F1898BC6-073B-4083-80CF-6852DF55F2F1}" dt="2021-06-23T15:03:21.884" v="127" actId="14100"/>
          <ac:picMkLst>
            <pc:docMk/>
            <pc:sldMk cId="2647896164" sldId="263"/>
            <ac:picMk id="6" creationId="{852F256D-43B3-4BF2-892C-BBE9A22B01B0}"/>
          </ac:picMkLst>
        </pc:picChg>
      </pc:sldChg>
      <pc:sldChg chg="addSp delSp modSp new del mod modAnim">
        <pc:chgData name="Dipika Dash" userId="8be2f5a922f9d7a7" providerId="LiveId" clId="{F1898BC6-073B-4083-80CF-6852DF55F2F1}" dt="2021-06-28T08:01:37.957" v="915" actId="47"/>
        <pc:sldMkLst>
          <pc:docMk/>
          <pc:sldMk cId="728371657" sldId="264"/>
        </pc:sldMkLst>
        <pc:spChg chg="mod">
          <ac:chgData name="Dipika Dash" userId="8be2f5a922f9d7a7" providerId="LiveId" clId="{F1898BC6-073B-4083-80CF-6852DF55F2F1}" dt="2021-06-23T15:00:20.931" v="65" actId="20577"/>
          <ac:spMkLst>
            <pc:docMk/>
            <pc:sldMk cId="728371657" sldId="264"/>
            <ac:spMk id="2" creationId="{0B976299-6AA4-4848-97D8-DFEFCAA04EAF}"/>
          </ac:spMkLst>
        </pc:spChg>
        <pc:spChg chg="del">
          <ac:chgData name="Dipika Dash" userId="8be2f5a922f9d7a7" providerId="LiveId" clId="{F1898BC6-073B-4083-80CF-6852DF55F2F1}" dt="2021-06-23T15:00:35.999" v="67"/>
          <ac:spMkLst>
            <pc:docMk/>
            <pc:sldMk cId="728371657" sldId="264"/>
            <ac:spMk id="3" creationId="{FA75C37B-FDF1-400B-8899-7E8AA96126C7}"/>
          </ac:spMkLst>
        </pc:spChg>
        <pc:spChg chg="del">
          <ac:chgData name="Dipika Dash" userId="8be2f5a922f9d7a7" providerId="LiveId" clId="{F1898BC6-073B-4083-80CF-6852DF55F2F1}" dt="2021-06-23T15:00:59.278" v="69"/>
          <ac:spMkLst>
            <pc:docMk/>
            <pc:sldMk cId="728371657" sldId="264"/>
            <ac:spMk id="4" creationId="{1F26ABB7-E09A-4909-9EF0-8EBC4A463725}"/>
          </ac:spMkLst>
        </pc:spChg>
        <pc:spChg chg="add mod">
          <ac:chgData name="Dipika Dash" userId="8be2f5a922f9d7a7" providerId="LiveId" clId="{F1898BC6-073B-4083-80CF-6852DF55F2F1}" dt="2021-06-23T15:02:09.171" v="97" actId="403"/>
          <ac:spMkLst>
            <pc:docMk/>
            <pc:sldMk cId="728371657" sldId="264"/>
            <ac:spMk id="7" creationId="{0C0D9F65-8317-4E00-ABF6-549068E9F0CD}"/>
          </ac:spMkLst>
        </pc:spChg>
        <pc:spChg chg="add mod">
          <ac:chgData name="Dipika Dash" userId="8be2f5a922f9d7a7" providerId="LiveId" clId="{F1898BC6-073B-4083-80CF-6852DF55F2F1}" dt="2021-06-23T15:02:56.317" v="123" actId="403"/>
          <ac:spMkLst>
            <pc:docMk/>
            <pc:sldMk cId="728371657" sldId="264"/>
            <ac:spMk id="8" creationId="{AD810F1F-E519-4771-8C13-09E9E343E2AA}"/>
          </ac:spMkLst>
        </pc:spChg>
        <pc:picChg chg="add mod modCrop">
          <ac:chgData name="Dipika Dash" userId="8be2f5a922f9d7a7" providerId="LiveId" clId="{F1898BC6-073B-4083-80CF-6852DF55F2F1}" dt="2021-06-23T15:02:43.085" v="120" actId="1076"/>
          <ac:picMkLst>
            <pc:docMk/>
            <pc:sldMk cId="728371657" sldId="264"/>
            <ac:picMk id="5" creationId="{3A7E9A0A-0994-451D-8DBD-D9E993653B9C}"/>
          </ac:picMkLst>
        </pc:picChg>
        <pc:picChg chg="add mod">
          <ac:chgData name="Dipika Dash" userId="8be2f5a922f9d7a7" providerId="LiveId" clId="{F1898BC6-073B-4083-80CF-6852DF55F2F1}" dt="2021-06-23T15:01:11.449" v="72" actId="14100"/>
          <ac:picMkLst>
            <pc:docMk/>
            <pc:sldMk cId="728371657" sldId="264"/>
            <ac:picMk id="6" creationId="{14595DF3-74E1-4E01-B218-93161559C7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90CA-FDC3-4E0F-A8D8-FBDEB21749A6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1F951-BB9A-4940-914F-FDE51768B86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6553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3110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9663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6215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82768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9321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5877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32431" algn="l" defTabSz="103311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F951-BB9A-4940-914F-FDE51768B86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RIYA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F951-BB9A-4940-914F-FDE51768B865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F951-BB9A-4940-914F-FDE51768B865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7857" y="2522484"/>
            <a:ext cx="10742375" cy="17405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714" y="4601370"/>
            <a:ext cx="8846662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3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5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6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2615" y="325180"/>
            <a:ext cx="2843570" cy="692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905" y="325180"/>
            <a:ext cx="8320074" cy="6928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21" y="5217894"/>
            <a:ext cx="10742375" cy="161273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321" y="3441631"/>
            <a:ext cx="10742375" cy="1776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13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904" y="1894682"/>
            <a:ext cx="5581823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4362" y="1894682"/>
            <a:ext cx="5581823" cy="535886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05" y="1817617"/>
            <a:ext cx="5584017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05" y="2575114"/>
            <a:ext cx="5584017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973" y="1817617"/>
            <a:ext cx="5586211" cy="757496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1325" indent="0">
              <a:buNone/>
              <a:defRPr sz="2400" b="1"/>
            </a:lvl2pPr>
            <a:lvl3pPr marL="1082650" indent="0">
              <a:buNone/>
              <a:defRPr sz="2100" b="1"/>
            </a:lvl3pPr>
            <a:lvl4pPr marL="1623974" indent="0">
              <a:buNone/>
              <a:defRPr sz="1900" b="1"/>
            </a:lvl4pPr>
            <a:lvl5pPr marL="2165299" indent="0">
              <a:buNone/>
              <a:defRPr sz="1900" b="1"/>
            </a:lvl5pPr>
            <a:lvl6pPr marL="2706624" indent="0">
              <a:buNone/>
              <a:defRPr sz="1900" b="1"/>
            </a:lvl6pPr>
            <a:lvl7pPr marL="3247949" indent="0">
              <a:buNone/>
              <a:defRPr sz="1900" b="1"/>
            </a:lvl7pPr>
            <a:lvl8pPr marL="3789274" indent="0">
              <a:buNone/>
              <a:defRPr sz="1900" b="1"/>
            </a:lvl8pPr>
            <a:lvl9pPr marL="433059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973" y="2575114"/>
            <a:ext cx="5586211" cy="46784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05" y="323299"/>
            <a:ext cx="4157844" cy="137590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142" y="323300"/>
            <a:ext cx="7065042" cy="693024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905" y="1699200"/>
            <a:ext cx="4157844" cy="555434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154" y="5684044"/>
            <a:ext cx="7582853" cy="671034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7154" y="725543"/>
            <a:ext cx="7582853" cy="4872038"/>
          </a:xfrm>
        </p:spPr>
        <p:txBody>
          <a:bodyPr/>
          <a:lstStyle>
            <a:lvl1pPr marL="0" indent="0">
              <a:buNone/>
              <a:defRPr sz="3800"/>
            </a:lvl1pPr>
            <a:lvl2pPr marL="541325" indent="0">
              <a:buNone/>
              <a:defRPr sz="3300"/>
            </a:lvl2pPr>
            <a:lvl3pPr marL="1082650" indent="0">
              <a:buNone/>
              <a:defRPr sz="2800"/>
            </a:lvl3pPr>
            <a:lvl4pPr marL="1623974" indent="0">
              <a:buNone/>
              <a:defRPr sz="2400"/>
            </a:lvl4pPr>
            <a:lvl5pPr marL="2165299" indent="0">
              <a:buNone/>
              <a:defRPr sz="2400"/>
            </a:lvl5pPr>
            <a:lvl6pPr marL="2706624" indent="0">
              <a:buNone/>
              <a:defRPr sz="2400"/>
            </a:lvl6pPr>
            <a:lvl7pPr marL="3247949" indent="0">
              <a:buNone/>
              <a:defRPr sz="2400"/>
            </a:lvl7pPr>
            <a:lvl8pPr marL="3789274" indent="0">
              <a:buNone/>
              <a:defRPr sz="2400"/>
            </a:lvl8pPr>
            <a:lvl9pPr marL="4330598" indent="0">
              <a:buNone/>
              <a:defRPr sz="24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7154" y="6355079"/>
            <a:ext cx="7582853" cy="952979"/>
          </a:xfrm>
        </p:spPr>
        <p:txBody>
          <a:bodyPr/>
          <a:lstStyle>
            <a:lvl1pPr marL="0" indent="0">
              <a:buNone/>
              <a:defRPr sz="1700"/>
            </a:lvl1pPr>
            <a:lvl2pPr marL="541325" indent="0">
              <a:buNone/>
              <a:defRPr sz="1400"/>
            </a:lvl2pPr>
            <a:lvl3pPr marL="1082650" indent="0">
              <a:buNone/>
              <a:defRPr sz="1200"/>
            </a:lvl3pPr>
            <a:lvl4pPr marL="1623974" indent="0">
              <a:buNone/>
              <a:defRPr sz="1100"/>
            </a:lvl4pPr>
            <a:lvl5pPr marL="2165299" indent="0">
              <a:buNone/>
              <a:defRPr sz="1100"/>
            </a:lvl5pPr>
            <a:lvl6pPr marL="2706624" indent="0">
              <a:buNone/>
              <a:defRPr sz="1100"/>
            </a:lvl6pPr>
            <a:lvl7pPr marL="3247949" indent="0">
              <a:buNone/>
              <a:defRPr sz="1100"/>
            </a:lvl7pPr>
            <a:lvl8pPr marL="3789274" indent="0">
              <a:buNone/>
              <a:defRPr sz="1100"/>
            </a:lvl8pPr>
            <a:lvl9pPr marL="433059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06" y="325179"/>
            <a:ext cx="11374279" cy="1353344"/>
          </a:xfrm>
          <a:prstGeom prst="rect">
            <a:avLst/>
          </a:prstGeom>
        </p:spPr>
        <p:txBody>
          <a:bodyPr vert="horz" lIns="108265" tIns="54132" rIns="108265" bIns="5413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906" y="1894682"/>
            <a:ext cx="11374279" cy="5358866"/>
          </a:xfrm>
          <a:prstGeom prst="rect">
            <a:avLst/>
          </a:prstGeom>
        </p:spPr>
        <p:txBody>
          <a:bodyPr vert="horz" lIns="108265" tIns="54132" rIns="108265" bIns="541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904" y="7526096"/>
            <a:ext cx="2948888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31B97-2117-47AD-8C4F-BDD5270C9A5E}" type="datetimeFigureOut">
              <a:rPr lang="en-US" smtClean="0"/>
              <a:pPr/>
              <a:t>6/28/2021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15" y="7526096"/>
            <a:ext cx="4002061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7296" y="7526096"/>
            <a:ext cx="2948888" cy="432318"/>
          </a:xfrm>
          <a:prstGeom prst="rect">
            <a:avLst/>
          </a:prstGeom>
        </p:spPr>
        <p:txBody>
          <a:bodyPr vert="horz" lIns="108265" tIns="54132" rIns="108265" bIns="541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98908-8DE6-474F-B0C7-4B158D5AB8C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08265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994" indent="-405994" algn="l" defTabSz="108265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9653" indent="-338328" algn="l" defTabSz="108265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7831211" y="1971799"/>
            <a:ext cx="3809875" cy="5017190"/>
          </a:xfrm>
        </p:spPr>
        <p:txBody>
          <a:bodyPr>
            <a:normAutofit/>
          </a:bodyPr>
          <a:lstStyle/>
          <a:p>
            <a:r>
              <a:rPr lang="en-US" sz="6200" dirty="0">
                <a:solidFill>
                  <a:srgbClr val="C00000"/>
                </a:solidFill>
              </a:rPr>
              <a:t>   </a:t>
            </a:r>
            <a:br>
              <a:rPr lang="en-US" sz="6200" dirty="0">
                <a:solidFill>
                  <a:srgbClr val="C00000"/>
                </a:solidFill>
              </a:rPr>
            </a:br>
            <a:endParaRPr lang="en-IN" sz="6200" dirty="0">
              <a:solidFill>
                <a:srgbClr val="C00000"/>
              </a:solidFill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4" y="345255"/>
            <a:ext cx="6944436" cy="6342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46048"/>
            <a:ext cx="12638088" cy="177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272" r="2912" b="19417"/>
          <a:stretch>
            <a:fillRect/>
          </a:stretch>
        </p:blipFill>
        <p:spPr>
          <a:xfrm>
            <a:off x="9242323" y="0"/>
            <a:ext cx="2949677" cy="17108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4994" y="2488395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4994" y="3131337"/>
            <a:ext cx="3020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</a:t>
            </a:r>
            <a:r>
              <a:rPr lang="en-IN" sz="2800" b="1" dirty="0"/>
              <a:t> </a:t>
            </a:r>
            <a:r>
              <a:rPr lang="en-US" sz="2800" b="1" dirty="0"/>
              <a:t>  </a:t>
            </a:r>
            <a:r>
              <a:rPr lang="en-IN" sz="2800" b="1" dirty="0"/>
              <a:t>29/06/</a:t>
            </a:r>
            <a:r>
              <a:rPr lang="en-US" sz="2800" b="1" dirty="0"/>
              <a:t>21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8176432" y="3845717"/>
            <a:ext cx="3991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/>
              <a:t>SUBJECT :CONVERSATION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8176432" y="4560097"/>
            <a:ext cx="3384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800" b="1" dirty="0"/>
              <a:t>CHAPTER NUMBER-1 </a:t>
            </a:r>
            <a:endParaRPr lang="en-IN" sz="2800" dirty="0"/>
          </a:p>
        </p:txBody>
      </p:sp>
      <p:sp>
        <p:nvSpPr>
          <p:cNvPr id="11" name="Rectangle 10"/>
          <p:cNvSpPr/>
          <p:nvPr/>
        </p:nvSpPr>
        <p:spPr>
          <a:xfrm>
            <a:off x="8176432" y="5274477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SUB-TOPIC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 :  MY SELF</a:t>
            </a:r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65830" y="1559701"/>
            <a:ext cx="10572320" cy="614366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rgbClr val="C00000"/>
                </a:solidFill>
              </a:rPr>
              <a:t>  </a:t>
            </a: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endParaRPr lang="en-US" dirty="0">
              <a:solidFill>
                <a:srgbClr val="C00000"/>
              </a:solidFill>
            </a:endParaRPr>
          </a:p>
          <a:p>
            <a:pPr algn="l"/>
            <a:r>
              <a:rPr lang="en-US" sz="7300" dirty="0">
                <a:solidFill>
                  <a:srgbClr val="FFFF00"/>
                </a:solidFill>
              </a:rPr>
              <a:t>  </a:t>
            </a:r>
            <a:endParaRPr lang="en-IN" sz="5800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773889" y="7144302"/>
            <a:ext cx="1864199" cy="9757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6B30A1-CEC3-40F1-821A-4ACAFC441289}"/>
              </a:ext>
            </a:extLst>
          </p:cNvPr>
          <p:cNvSpPr txBox="1"/>
          <p:nvPr/>
        </p:nvSpPr>
        <p:spPr>
          <a:xfrm>
            <a:off x="2502620" y="1250828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Tell me about yourself</a:t>
            </a:r>
            <a:endParaRPr lang="en-IN" sz="4800" dirty="0">
              <a:solidFill>
                <a:schemeClr val="tx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86CAA-9E53-49E3-8035-300D88ADE08E}"/>
              </a:ext>
            </a:extLst>
          </p:cNvPr>
          <p:cNvSpPr txBox="1"/>
          <p:nvPr/>
        </p:nvSpPr>
        <p:spPr>
          <a:xfrm>
            <a:off x="2006636" y="493025"/>
            <a:ext cx="10081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Rounded MT Bold" panose="020F0704030504030204" pitchFamily="34" charset="0"/>
              </a:rPr>
              <a:t>Give me self introduction</a:t>
            </a:r>
            <a:endParaRPr lang="en-IN" sz="4800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CF24E3-7AD3-409E-919F-091D9B36A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68"/>
          <a:stretch/>
        </p:blipFill>
        <p:spPr>
          <a:xfrm>
            <a:off x="759010" y="2526119"/>
            <a:ext cx="5560034" cy="5432761"/>
          </a:xfrm>
          <a:prstGeom prst="rect">
            <a:avLst/>
          </a:prstGeom>
        </p:spPr>
      </p:pic>
      <p:pic>
        <p:nvPicPr>
          <p:cNvPr id="17" name="Content Placeholder 4" descr="PICTURE OF A BOY.jpg">
            <a:extLst>
              <a:ext uri="{FF2B5EF4-FFF2-40B4-BE49-F238E27FC236}">
                <a16:creationId xmlns:a16="http://schemas.microsoft.com/office/drawing/2014/main" id="{4D0FB5BA-AB69-48B0-9767-AAA24747E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539" y="2343480"/>
            <a:ext cx="2836326" cy="5798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894010" y="7443353"/>
            <a:ext cx="1649885" cy="9043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4C556-3F06-41E4-A816-45B56772E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" t="-18" r="-721" b="9190"/>
          <a:stretch/>
        </p:blipFill>
        <p:spPr>
          <a:xfrm>
            <a:off x="126356" y="0"/>
            <a:ext cx="12745416" cy="74455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C0E65E-155B-474C-B1A4-3D04A3B625FB}"/>
              </a:ext>
            </a:extLst>
          </p:cNvPr>
          <p:cNvSpPr txBox="1"/>
          <p:nvPr/>
        </p:nvSpPr>
        <p:spPr>
          <a:xfrm>
            <a:off x="911155" y="166651"/>
            <a:ext cx="119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Self Introduction as a boy or girl</a:t>
            </a:r>
            <a:endParaRPr lang="en-I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7DF3DC-6FCF-4942-9E59-A20CDD954877}"/>
              </a:ext>
            </a:extLst>
          </p:cNvPr>
          <p:cNvSpPr txBox="1"/>
          <p:nvPr/>
        </p:nvSpPr>
        <p:spPr>
          <a:xfrm>
            <a:off x="590567" y="1095263"/>
            <a:ext cx="11953328" cy="633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3600" dirty="0">
                <a:solidFill>
                  <a:schemeClr val="bg1"/>
                </a:solidFill>
              </a:rPr>
              <a:t>1.My name is  …………..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2. I   am a ………….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3. I am ……….years old.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4. I study in………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5. The name of my school is  ……………..</a:t>
            </a:r>
          </a:p>
          <a:p>
            <a:pPr lvl="1"/>
            <a:endParaRPr lang="en-US" sz="3600" dirty="0">
              <a:solidFill>
                <a:schemeClr val="bg1"/>
              </a:solidFill>
            </a:endParaRP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 6.I  like to eat …………..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32698" y="1988329"/>
            <a:ext cx="107871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60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THANKING YOU</a:t>
            </a: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6000" b="1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ODM EDUCATIONAL GROUP</a:t>
            </a:r>
            <a:endParaRPr lang="en-IN" sz="48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8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74609"/>
            <a:ext cx="12638088" cy="184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91</Words>
  <Application>Microsoft Office PowerPoint</Application>
  <PresentationFormat>Custom</PresentationFormat>
  <Paragraphs>46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Rounded MT Bold</vt:lpstr>
      <vt:lpstr>Calibri</vt:lpstr>
      <vt:lpstr>Office Theme</vt:lpstr>
      <vt:lpstr>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 NURSERY CLASS</dc:title>
  <dc:creator>Admin</dc:creator>
  <cp:lastModifiedBy>Dipika Dash</cp:lastModifiedBy>
  <cp:revision>33</cp:revision>
  <dcterms:created xsi:type="dcterms:W3CDTF">2020-05-25T01:23:19Z</dcterms:created>
  <dcterms:modified xsi:type="dcterms:W3CDTF">2021-06-28T08:05:21Z</dcterms:modified>
</cp:coreProperties>
</file>