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7" r:id="rId3"/>
    <p:sldId id="272" r:id="rId4"/>
    <p:sldId id="266" r:id="rId5"/>
    <p:sldId id="273" r:id="rId6"/>
    <p:sldId id="269" r:id="rId7"/>
    <p:sldId id="274" r:id="rId8"/>
    <p:sldId id="265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>
      <p:cViewPr>
        <p:scale>
          <a:sx n="78" d="100"/>
          <a:sy n="78" d="100"/>
        </p:scale>
        <p:origin x="-384" y="-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0A1-13D4-45C9-9D4B-126A51B4FD3B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4FBC-D840-4829-A277-FD4624F21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0A1-13D4-45C9-9D4B-126A51B4FD3B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4FBC-D840-4829-A277-FD4624F21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0A1-13D4-45C9-9D4B-126A51B4FD3B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4FBC-D840-4829-A277-FD4624F21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0A1-13D4-45C9-9D4B-126A51B4FD3B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4FBC-D840-4829-A277-FD4624F21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0A1-13D4-45C9-9D4B-126A51B4FD3B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4FBC-D840-4829-A277-FD4624F21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0A1-13D4-45C9-9D4B-126A51B4FD3B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4FBC-D840-4829-A277-FD4624F21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0A1-13D4-45C9-9D4B-126A51B4FD3B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4FBC-D840-4829-A277-FD4624F21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0A1-13D4-45C9-9D4B-126A51B4FD3B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4FBC-D840-4829-A277-FD4624F21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0A1-13D4-45C9-9D4B-126A51B4FD3B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4FBC-D840-4829-A277-FD4624F21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0A1-13D4-45C9-9D4B-126A51B4FD3B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4FBC-D840-4829-A277-FD4624F21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0A1-13D4-45C9-9D4B-126A51B4FD3B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4FBC-D840-4829-A277-FD4624F21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690A1-13D4-45C9-9D4B-126A51B4FD3B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B4FBC-D840-4829-A277-FD4624F219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7385" y="2190115"/>
            <a:ext cx="8757285" cy="298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WELCOME TO  ODM ONLINE CLASS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     CLASS-UKG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                               SUBJECT-CONVERSATION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                 T0PIC-CHAPTER-4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                                       ( I can count )       </a:t>
            </a:r>
            <a:r>
              <a:rPr lang="en-US" sz="3600" b="1" dirty="0"/>
              <a:t>        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13690" y="313690"/>
            <a:ext cx="2061845" cy="1040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844155" y="5817235"/>
            <a:ext cx="2061845" cy="104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user\Desktop\20210725_1806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2837"/>
            <a:ext cx="9906000" cy="598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20799" y="0"/>
            <a:ext cx="7795577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0000"/>
                </a:solidFill>
              </a:rPr>
              <a:t>COUNT THE WATERMELONS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368" y="5983674"/>
            <a:ext cx="101423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N" sz="4000" dirty="0" smtClean="0"/>
              <a:t> </a:t>
            </a:r>
            <a:r>
              <a:rPr lang="en-IN" sz="4000" b="1" dirty="0" smtClean="0"/>
              <a:t>18</a:t>
            </a:r>
            <a:endParaRPr lang="en-IN" sz="4000" b="1" dirty="0"/>
          </a:p>
        </p:txBody>
      </p:sp>
      <p:pic>
        <p:nvPicPr>
          <p:cNvPr id="6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844155" y="5718523"/>
            <a:ext cx="2061845" cy="1040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068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844155" y="5817235"/>
            <a:ext cx="2061845" cy="104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Picture 5" descr="C:\Users\user\Desktop\20210725_1805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914"/>
            <a:ext cx="9906000" cy="627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53306" y="0"/>
            <a:ext cx="36881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3200" b="1" dirty="0">
                <a:solidFill>
                  <a:srgbClr val="FF0000"/>
                </a:solidFill>
              </a:rPr>
              <a:t>COUNT THE </a:t>
            </a:r>
            <a:r>
              <a:rPr lang="en-IN" sz="3200" b="1" dirty="0" smtClean="0">
                <a:solidFill>
                  <a:srgbClr val="FF0000"/>
                </a:solidFill>
              </a:rPr>
              <a:t>TEDDIES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0511" y="4314177"/>
            <a:ext cx="99971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N" sz="4000" dirty="0" smtClean="0"/>
              <a:t> </a:t>
            </a:r>
            <a:r>
              <a:rPr lang="en-IN" sz="4000" b="1" dirty="0" smtClean="0"/>
              <a:t>11</a:t>
            </a:r>
            <a:endParaRPr lang="en-IN" sz="4000" b="1" dirty="0"/>
          </a:p>
        </p:txBody>
      </p:sp>
      <p:pic>
        <p:nvPicPr>
          <p:cNvPr id="6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844155" y="5718523"/>
            <a:ext cx="2061845" cy="1040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620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844155" y="5817235"/>
            <a:ext cx="2061845" cy="104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C:\Users\user\Desktop\20210725_1806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6190"/>
            <a:ext cx="9906000" cy="626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79876" y="11415"/>
            <a:ext cx="4346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3200" b="1" dirty="0">
                <a:solidFill>
                  <a:srgbClr val="FF0000"/>
                </a:solidFill>
              </a:rPr>
              <a:t>COUNT THE </a:t>
            </a:r>
            <a:r>
              <a:rPr lang="en-IN" sz="3200" b="1" dirty="0" smtClean="0">
                <a:solidFill>
                  <a:srgbClr val="FF0000"/>
                </a:solidFill>
              </a:rPr>
              <a:t>UMBRELLAS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22898" y="740229"/>
            <a:ext cx="1257372" cy="14853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dirty="0" smtClean="0">
                <a:solidFill>
                  <a:schemeClr val="tx1"/>
                </a:solidFill>
              </a:rPr>
              <a:t>4</a:t>
            </a:r>
            <a:endParaRPr lang="en-IN" sz="4000" b="1" dirty="0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972322" y="4011723"/>
            <a:ext cx="1155939" cy="941794"/>
          </a:xfrm>
          <a:prstGeom prst="donut">
            <a:avLst>
              <a:gd name="adj" fmla="val 764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8459502" y="4804229"/>
            <a:ext cx="1155939" cy="1483903"/>
          </a:xfrm>
          <a:prstGeom prst="donut">
            <a:avLst>
              <a:gd name="adj" fmla="val 764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5805579" y="3359939"/>
            <a:ext cx="1155939" cy="941794"/>
          </a:xfrm>
          <a:prstGeom prst="donut">
            <a:avLst>
              <a:gd name="adj" fmla="val 764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4042094" y="5441922"/>
            <a:ext cx="1155939" cy="941794"/>
          </a:xfrm>
          <a:prstGeom prst="donut">
            <a:avLst>
              <a:gd name="adj" fmla="val 764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10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844155" y="5718523"/>
            <a:ext cx="2061845" cy="1040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786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844155" y="5817235"/>
            <a:ext cx="2061845" cy="104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C:\Users\user\Desktop\20210725_1805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2318"/>
            <a:ext cx="9906000" cy="644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04477" y="-83557"/>
            <a:ext cx="3497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3200" b="1" dirty="0">
                <a:solidFill>
                  <a:srgbClr val="FF0000"/>
                </a:solidFill>
              </a:rPr>
              <a:t>COUNT THE </a:t>
            </a:r>
            <a:r>
              <a:rPr lang="en-IN" sz="3200" b="1" dirty="0" smtClean="0">
                <a:solidFill>
                  <a:srgbClr val="FF0000"/>
                </a:solidFill>
              </a:rPr>
              <a:t>LEAVES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3797062" y="2230819"/>
            <a:ext cx="1155939" cy="941794"/>
          </a:xfrm>
          <a:prstGeom prst="donut">
            <a:avLst>
              <a:gd name="adj" fmla="val 764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14379" y="4971025"/>
            <a:ext cx="1155939" cy="941794"/>
          </a:xfrm>
          <a:prstGeom prst="donut">
            <a:avLst>
              <a:gd name="adj" fmla="val 764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5139975" y="5346338"/>
            <a:ext cx="1155939" cy="941794"/>
          </a:xfrm>
          <a:prstGeom prst="donut">
            <a:avLst>
              <a:gd name="adj" fmla="val 764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75078" y="501218"/>
            <a:ext cx="1030923" cy="17296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dirty="0" smtClean="0">
                <a:solidFill>
                  <a:schemeClr val="tx1"/>
                </a:solidFill>
              </a:rPr>
              <a:t>3</a:t>
            </a:r>
            <a:endParaRPr lang="en-IN" sz="4000" b="1" dirty="0">
              <a:solidFill>
                <a:schemeClr val="tx1"/>
              </a:solidFill>
            </a:endParaRPr>
          </a:p>
        </p:txBody>
      </p:sp>
      <p:pic>
        <p:nvPicPr>
          <p:cNvPr id="9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844155" y="5718523"/>
            <a:ext cx="2061845" cy="1040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352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844155" y="5817235"/>
            <a:ext cx="2061845" cy="104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user\Desktop\20210725_180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775"/>
            <a:ext cx="9929042" cy="624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43727" y="0"/>
            <a:ext cx="32992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3200" b="1" dirty="0">
                <a:solidFill>
                  <a:srgbClr val="FF0000"/>
                </a:solidFill>
              </a:rPr>
              <a:t>COUNT THE </a:t>
            </a:r>
            <a:r>
              <a:rPr lang="en-IN" sz="3200" b="1" dirty="0" smtClean="0">
                <a:solidFill>
                  <a:srgbClr val="FF0000"/>
                </a:solidFill>
              </a:rPr>
              <a:t>STARS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6879" y="2340234"/>
            <a:ext cx="125369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N" sz="4000" dirty="0" smtClean="0"/>
              <a:t> </a:t>
            </a:r>
            <a:r>
              <a:rPr lang="en-IN" sz="4000" dirty="0" smtClean="0"/>
              <a:t>  </a:t>
            </a:r>
            <a:r>
              <a:rPr lang="en-IN" sz="4000" b="1" dirty="0" smtClean="0"/>
              <a:t>20</a:t>
            </a:r>
            <a:endParaRPr lang="en-IN" sz="4000" b="1" dirty="0"/>
          </a:p>
        </p:txBody>
      </p:sp>
      <p:pic>
        <p:nvPicPr>
          <p:cNvPr id="14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844155" y="5718523"/>
            <a:ext cx="2061845" cy="1040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159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New Doc 2021-07-25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99" y="539175"/>
            <a:ext cx="9340301" cy="631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844155" y="5718523"/>
            <a:ext cx="2061845" cy="10407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950535" y="0"/>
            <a:ext cx="3685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0000"/>
                </a:solidFill>
              </a:rPr>
              <a:t>HOME ASSIGNMENT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20659947">
            <a:off x="407202" y="148921"/>
            <a:ext cx="2019005" cy="7805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chemeClr val="tx1"/>
                </a:solidFill>
              </a:rPr>
              <a:t>CW</a:t>
            </a:r>
          </a:p>
          <a:p>
            <a:pPr algn="ctr"/>
            <a:r>
              <a:rPr lang="en-IN" sz="2400" b="1" dirty="0" smtClean="0">
                <a:solidFill>
                  <a:schemeClr val="tx1"/>
                </a:solidFill>
              </a:rPr>
              <a:t>27/7/21</a:t>
            </a:r>
            <a:endParaRPr lang="en-IN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1769505" y="114355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"/>
          <a:srcRect t="16924"/>
          <a:stretch>
            <a:fillRect/>
          </a:stretch>
        </p:blipFill>
        <p:spPr>
          <a:xfrm>
            <a:off x="123825" y="5567045"/>
            <a:ext cx="9658350" cy="11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tenor (4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3824" y="2298700"/>
            <a:ext cx="2238376" cy="3368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</TotalTime>
  <Words>49</Words>
  <Application>Microsoft Office PowerPoint</Application>
  <PresentationFormat>A4 Paper (210x297 mm)</PresentationFormat>
  <Paragraphs>20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OCAC</dc:creator>
  <cp:lastModifiedBy>Windows User</cp:lastModifiedBy>
  <cp:revision>29</cp:revision>
  <dcterms:created xsi:type="dcterms:W3CDTF">2020-06-25T03:32:00Z</dcterms:created>
  <dcterms:modified xsi:type="dcterms:W3CDTF">2021-07-25T16:55:13Z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1033-11.2.0.10200</vt:lpwstr>
  </property>
</Properties>
</file>