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81" r:id="rId4"/>
    <p:sldId id="284" r:id="rId5"/>
    <p:sldId id="283" r:id="rId6"/>
    <p:sldId id="285" r:id="rId7"/>
    <p:sldId id="286" r:id="rId8"/>
    <p:sldId id="265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>
        <p:scale>
          <a:sx n="55" d="100"/>
          <a:sy n="55" d="100"/>
        </p:scale>
        <p:origin x="-1098" y="-4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90A1-13D4-45C9-9D4B-126A51B4FD3B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B4FBC-D840-4829-A277-FD4624F219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385" y="2190115"/>
            <a:ext cx="8757285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WELCOME TO  ODM ONLINE CLASS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CLASS-UKG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              SUBJECT-CONVERSATION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T0PIC-CHAPTER-4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                                       ( I can count )       </a:t>
            </a:r>
            <a:r>
              <a:rPr lang="en-US" sz="3600" b="1" dirty="0"/>
              <a:t>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13690" y="313690"/>
            <a:ext cx="2061845" cy="1040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47330" y="5960745"/>
            <a:ext cx="2058670" cy="85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20898" r="4679" b="19318"/>
          <a:stretch/>
        </p:blipFill>
        <p:spPr>
          <a:xfrm>
            <a:off x="2166138" y="3874758"/>
            <a:ext cx="5916623" cy="15872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46500" y="4653124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298950" y="4912048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4114800" y="4290882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5651500" y="4756756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3060700" y="4558987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5124450" y="4497832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4622800" y="4601465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5105400" y="4952141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6413500" y="4513072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3429000" y="4145437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5638800" y="4228280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4730750" y="4055403"/>
            <a:ext cx="368300" cy="31058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itle 17"/>
          <p:cNvSpPr txBox="1">
            <a:spLocks/>
          </p:cNvSpPr>
          <p:nvPr/>
        </p:nvSpPr>
        <p:spPr>
          <a:xfrm>
            <a:off x="2147476" y="139851"/>
            <a:ext cx="6162685" cy="83671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CAN YOU COUNT  THE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BEADS ?  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  <a:p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0650" y="1676400"/>
            <a:ext cx="1892300" cy="93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4780" y="17272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/>
              <a:t>12</a:t>
            </a:r>
            <a:endParaRPr lang="en-IN" sz="4000" b="1" dirty="0"/>
          </a:p>
        </p:txBody>
      </p:sp>
      <p:pic>
        <p:nvPicPr>
          <p:cNvPr id="23" name="Picture 22" descr="C:\Users\SUNITA\Desktop\animated-boy-png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082" y="3305058"/>
            <a:ext cx="1460718" cy="3210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9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86700" y="5869974"/>
            <a:ext cx="1893570" cy="78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UNITA\Desktop\114-1141769_transparent-mango-tree-png-png-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250465"/>
            <a:ext cx="6726936" cy="4491940"/>
          </a:xfrm>
          <a:prstGeom prst="rect">
            <a:avLst/>
          </a:prstGeom>
          <a:noFill/>
        </p:spPr>
      </p:pic>
      <p:pic>
        <p:nvPicPr>
          <p:cNvPr id="5" name="Picture 2" descr="C:\Users\SUNITA\Desktop\cartoon-boy-png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4191000"/>
            <a:ext cx="1687255" cy="2409400"/>
          </a:xfrm>
          <a:prstGeom prst="rect">
            <a:avLst/>
          </a:prstGeom>
          <a:noFill/>
        </p:spPr>
      </p:pic>
      <p:sp>
        <p:nvSpPr>
          <p:cNvPr id="6" name="Title 17"/>
          <p:cNvSpPr txBox="1">
            <a:spLocks/>
          </p:cNvSpPr>
          <p:nvPr/>
        </p:nvSpPr>
        <p:spPr>
          <a:xfrm>
            <a:off x="2227257" y="41287"/>
            <a:ext cx="6162685" cy="41835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CAN YOU COUNT  THE 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LEAVES ? 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  <a:p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0423">
            <a:off x="3952134" y="5717539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9562">
            <a:off x="6322628" y="6042709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6876">
            <a:off x="6415743" y="5083850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6537">
            <a:off x="5796615" y="5484565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1570">
            <a:off x="4770533" y="5405733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0258">
            <a:off x="2745635" y="5389223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6909">
            <a:off x="5075333" y="5941110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7111">
            <a:off x="3318445" y="6022338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1412">
            <a:off x="5660189" y="6110583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6404">
            <a:off x="6822333" y="5763311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8429">
            <a:off x="7101152" y="4794432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93064">
            <a:off x="3952133" y="6222395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3771">
            <a:off x="2753201" y="6130298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7812">
            <a:off x="4152819" y="5344210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ownloads\Green-Leaves-PNG-Phot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9881">
            <a:off x="4600488" y="6156356"/>
            <a:ext cx="569065" cy="5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96090" y="404390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 smtClean="0"/>
              <a:t>15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4188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10720-W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643"/>
            <a:ext cx="9906000" cy="58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1877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2639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67454"/>
            <a:ext cx="1371600" cy="13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618036"/>
            <a:ext cx="1168564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7"/>
          <p:cNvSpPr txBox="1">
            <a:spLocks/>
          </p:cNvSpPr>
          <p:nvPr/>
        </p:nvSpPr>
        <p:spPr>
          <a:xfrm>
            <a:off x="2227256" y="0"/>
            <a:ext cx="6162685" cy="41835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CAN YOU COUNT  THE BUTTERFLIES THAT ARE FLYING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? 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4780" y="17272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smtClean="0"/>
              <a:t>11</a:t>
            </a:r>
            <a:endParaRPr lang="en-IN" sz="4000" b="1" dirty="0"/>
          </a:p>
        </p:txBody>
      </p:sp>
      <p:pic>
        <p:nvPicPr>
          <p:cNvPr id="10" name="Google Shape;55;p13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721600" y="5880100"/>
            <a:ext cx="2058670" cy="778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9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shita Prasad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1" y="470450"/>
            <a:ext cx="9927141" cy="63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ite Cartoon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90" y="4329528"/>
            <a:ext cx="2556083" cy="23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kshita Prasad\Desktop\images (1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427"/>
          <a:stretch/>
        </p:blipFill>
        <p:spPr bwMode="auto">
          <a:xfrm>
            <a:off x="9169627" y="1892298"/>
            <a:ext cx="759584" cy="31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4328" y="6313407"/>
            <a:ext cx="120417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CHIKU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06575" y="5342454"/>
            <a:ext cx="82586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RIKI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5942953" y="638793"/>
            <a:ext cx="3261557" cy="2251712"/>
            <a:chOff x="4803351" y="260648"/>
            <a:chExt cx="3408163" cy="3051398"/>
          </a:xfrm>
        </p:grpSpPr>
        <p:pic>
          <p:nvPicPr>
            <p:cNvPr id="8" name="Picture 5" descr="C:\Users\Akshita Prasad\Desktop\images (6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351" y="260648"/>
              <a:ext cx="2096628" cy="19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851665" y="1124744"/>
              <a:ext cx="2359849" cy="21873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27"/>
          <p:cNvGrpSpPr/>
          <p:nvPr/>
        </p:nvGrpSpPr>
        <p:grpSpPr>
          <a:xfrm flipH="1">
            <a:off x="4424680" y="28813"/>
            <a:ext cx="3229216" cy="3626275"/>
            <a:chOff x="5352166" y="280808"/>
            <a:chExt cx="3927439" cy="3674958"/>
          </a:xfrm>
        </p:grpSpPr>
        <p:pic>
          <p:nvPicPr>
            <p:cNvPr id="5" name="Picture 4" descr="C:\Users\Akshita Prasad\Desktop\images (5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1" y="280808"/>
              <a:ext cx="2619374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5352166" y="1354845"/>
              <a:ext cx="2388186" cy="2600921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Group 2048"/>
          <p:cNvGrpSpPr/>
          <p:nvPr/>
        </p:nvGrpSpPr>
        <p:grpSpPr>
          <a:xfrm>
            <a:off x="3098663" y="-228600"/>
            <a:ext cx="1315981" cy="4648200"/>
            <a:chOff x="3294007" y="-83982"/>
            <a:chExt cx="1657350" cy="4593102"/>
          </a:xfrm>
        </p:grpSpPr>
        <p:pic>
          <p:nvPicPr>
            <p:cNvPr id="6" name="Picture 7" descr="C:\Users\Akshita Prasad\Desktop\images (4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26683">
              <a:off x="2827462" y="382563"/>
              <a:ext cx="2590439" cy="1657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>
            <a:xfrm flipH="1">
              <a:off x="3779913" y="1772816"/>
              <a:ext cx="432047" cy="273630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Group 2054"/>
          <p:cNvGrpSpPr/>
          <p:nvPr/>
        </p:nvGrpSpPr>
        <p:grpSpPr>
          <a:xfrm>
            <a:off x="227789" y="86393"/>
            <a:ext cx="4319508" cy="4472908"/>
            <a:chOff x="-509" y="144260"/>
            <a:chExt cx="5148573" cy="5027740"/>
          </a:xfrm>
        </p:grpSpPr>
        <p:cxnSp>
          <p:nvCxnSpPr>
            <p:cNvPr id="2052" name="Straight Connector 2051"/>
            <p:cNvCxnSpPr/>
            <p:nvPr/>
          </p:nvCxnSpPr>
          <p:spPr>
            <a:xfrm>
              <a:off x="683984" y="986013"/>
              <a:ext cx="4464080" cy="41859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 descr="C:\Users\Akshita Prasad\Desktop\images (2)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81774">
              <a:off x="-509" y="144260"/>
              <a:ext cx="1249942" cy="1189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2" descr="Fly Kite Clipart Transparent, HD Png Download">
            <a:extLst>
              <a:ext uri="{FF2B5EF4-FFF2-40B4-BE49-F238E27FC236}">
                <a16:creationId xmlns:a16="http://schemas.microsoft.com/office/drawing/2014/main" xmlns="" id="{71A5CCA7-9B60-4505-A4F9-CE6EE6E7B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0" t="4738" r="18573" b="4899"/>
          <a:stretch/>
        </p:blipFill>
        <p:spPr bwMode="auto">
          <a:xfrm flipH="1">
            <a:off x="347066" y="685800"/>
            <a:ext cx="3020566" cy="54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F18C9B-A0DF-4E00-8539-798AC15A2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flipH="1">
            <a:off x="2679942" y="2971800"/>
            <a:ext cx="1549365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21ECAE-8B80-4F17-A170-CE8F4EEC43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/>
          </a:blip>
          <a:srcRect l="59187" t="35525"/>
          <a:stretch/>
        </p:blipFill>
        <p:spPr>
          <a:xfrm>
            <a:off x="4424680" y="3947347"/>
            <a:ext cx="1398114" cy="2232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B1FF25-522A-4859-9A6F-C99849E6DFC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/>
          </a:blip>
          <a:srcRect l="39243" t="32941"/>
          <a:stretch/>
        </p:blipFill>
        <p:spPr>
          <a:xfrm flipH="1">
            <a:off x="7388873" y="3096098"/>
            <a:ext cx="1147296" cy="178846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547297" y="6138567"/>
            <a:ext cx="115288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MONU</a:t>
            </a:r>
            <a:endParaRPr lang="en-US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65328" y="4653733"/>
            <a:ext cx="112723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LISHA</a:t>
            </a:r>
            <a:endParaRPr lang="en-US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37529" y="4876801"/>
            <a:ext cx="9637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RIKU</a:t>
            </a:r>
            <a:endParaRPr lang="en-US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6" name="Google Shape;77;p16"/>
          <p:cNvPicPr preferRelativeResize="0"/>
          <p:nvPr/>
        </p:nvPicPr>
        <p:blipFill rotWithShape="1">
          <a:blip r:embed="rId13" cstate="print">
            <a:alphaModFix/>
          </a:blip>
          <a:srcRect/>
          <a:stretch/>
        </p:blipFill>
        <p:spPr>
          <a:xfrm>
            <a:off x="8938462" y="6246126"/>
            <a:ext cx="967538" cy="61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23"/>
          <p:cNvGrpSpPr/>
          <p:nvPr/>
        </p:nvGrpSpPr>
        <p:grpSpPr>
          <a:xfrm>
            <a:off x="3438200" y="1971252"/>
            <a:ext cx="3261557" cy="2251712"/>
            <a:chOff x="4803351" y="260648"/>
            <a:chExt cx="3408163" cy="3051398"/>
          </a:xfrm>
        </p:grpSpPr>
        <p:pic>
          <p:nvPicPr>
            <p:cNvPr id="38" name="Picture 5" descr="C:\Users\Akshita Prasad\Desktop\images (6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351" y="260648"/>
              <a:ext cx="2096628" cy="19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5851665" y="1124744"/>
              <a:ext cx="2359849" cy="21873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" name="Picture 3" descr="C:\Users\SUNITA\Desktop\4-43775_clipart-kartenideen-vorschule-dekorierte-ordner-girls-and-boy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578380" y="3655088"/>
            <a:ext cx="1162642" cy="228600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6572040" y="6015293"/>
            <a:ext cx="1175322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NISHA</a:t>
            </a:r>
            <a:endParaRPr lang="en-US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3" name="Title 17"/>
          <p:cNvSpPr txBox="1">
            <a:spLocks/>
          </p:cNvSpPr>
          <p:nvPr/>
        </p:nvSpPr>
        <p:spPr>
          <a:xfrm>
            <a:off x="2227256" y="52094"/>
            <a:ext cx="6162685" cy="8367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CAN YOU COUNT  THE KITES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36168" y="888805"/>
            <a:ext cx="77293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4000" dirty="0" smtClean="0"/>
              <a:t> </a:t>
            </a:r>
            <a:r>
              <a:rPr lang="en-IN" sz="4000" b="1" dirty="0"/>
              <a:t>6</a:t>
            </a:r>
            <a:endParaRPr lang="en-IN" sz="4000" b="1" dirty="0"/>
          </a:p>
        </p:txBody>
      </p:sp>
      <p:pic>
        <p:nvPicPr>
          <p:cNvPr id="35" name="Google Shape;55;p13"/>
          <p:cNvPicPr preferRelativeResize="0"/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7949392" y="5941088"/>
            <a:ext cx="1830878" cy="717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18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86700" y="5869974"/>
            <a:ext cx="1893570" cy="78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ownloads\20210721_104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953"/>
            <a:ext cx="9780270" cy="59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3912" y="189564"/>
            <a:ext cx="5652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CAN YOU COUNT  THE </a:t>
            </a:r>
            <a:r>
              <a:rPr lang="en-US" sz="3200" b="1" dirty="0" smtClean="0">
                <a:solidFill>
                  <a:srgbClr val="FF0000"/>
                </a:solidFill>
              </a:rPr>
              <a:t>APPLES  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2898" y="902953"/>
            <a:ext cx="1257372" cy="132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</a:rPr>
              <a:t>5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293963" y="4589252"/>
            <a:ext cx="983411" cy="638355"/>
          </a:xfrm>
          <a:prstGeom prst="donut">
            <a:avLst>
              <a:gd name="adj" fmla="val 76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869342" y="4103297"/>
            <a:ext cx="983411" cy="638355"/>
          </a:xfrm>
          <a:prstGeom prst="donut">
            <a:avLst>
              <a:gd name="adj" fmla="val 76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203940" y="3558421"/>
            <a:ext cx="983411" cy="638355"/>
          </a:xfrm>
          <a:prstGeom prst="donut">
            <a:avLst>
              <a:gd name="adj" fmla="val 76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890135" y="3946611"/>
            <a:ext cx="983411" cy="638355"/>
          </a:xfrm>
          <a:prstGeom prst="donut">
            <a:avLst>
              <a:gd name="adj" fmla="val 76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836763" y="957559"/>
            <a:ext cx="983411" cy="638355"/>
          </a:xfrm>
          <a:prstGeom prst="donut">
            <a:avLst>
              <a:gd name="adj" fmla="val 76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86700" y="5869974"/>
            <a:ext cx="1893570" cy="78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ownloads\20210721_105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8026"/>
            <a:ext cx="9906000" cy="58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15930" y="294100"/>
            <a:ext cx="5825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CAN YOU COUNT  THE </a:t>
            </a:r>
            <a:r>
              <a:rPr lang="en-US" sz="3200" b="1" dirty="0" smtClean="0">
                <a:solidFill>
                  <a:srgbClr val="FF0000"/>
                </a:solidFill>
              </a:rPr>
              <a:t>SCISSORS?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017918" y="5641676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7817689" y="2585049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996242" y="1132936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150744" y="5869974"/>
            <a:ext cx="1155939" cy="941794"/>
          </a:xfrm>
          <a:prstGeom prst="donut">
            <a:avLst>
              <a:gd name="adj" fmla="val 76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22898" y="988025"/>
            <a:ext cx="1257372" cy="1237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smtClean="0">
                <a:solidFill>
                  <a:schemeClr val="tx1"/>
                </a:solidFill>
              </a:rPr>
              <a:t>4</a:t>
            </a:r>
            <a:endParaRPr lang="en-I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769505" y="114355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/>
          <a:srcRect t="16924"/>
          <a:stretch>
            <a:fillRect/>
          </a:stretch>
        </p:blipFill>
        <p:spPr>
          <a:xfrm>
            <a:off x="123825" y="5567045"/>
            <a:ext cx="965835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enor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3824" y="2298700"/>
            <a:ext cx="2238376" cy="336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74</Words>
  <Application>Microsoft Office PowerPoint</Application>
  <PresentationFormat>A4 Paper (210x297 mm)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OCAC</dc:creator>
  <cp:lastModifiedBy>Windows User</cp:lastModifiedBy>
  <cp:revision>23</cp:revision>
  <dcterms:created xsi:type="dcterms:W3CDTF">2020-06-25T03:32:00Z</dcterms:created>
  <dcterms:modified xsi:type="dcterms:W3CDTF">2021-07-21T05:41:04Z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