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87" r:id="rId7"/>
    <p:sldId id="288" r:id="rId8"/>
    <p:sldId id="286" r:id="rId9"/>
    <p:sldId id="289" r:id="rId10"/>
    <p:sldId id="29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5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11/8/2021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B39332B-9481-4F08-B589-300C2EFB4B57}"/>
              </a:ext>
            </a:extLst>
          </p:cNvPr>
          <p:cNvPicPr preferRelativeResize="0"/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36576" y="41632"/>
            <a:ext cx="228600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225" y="2071679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993" y="3140968"/>
            <a:ext cx="672689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	ENGLISH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	 	:	6 (ACTION WORDS)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523BC-5F52-4F75-BE52-7EA79428B1C3}"/>
              </a:ext>
            </a:extLst>
          </p:cNvPr>
          <p:cNvSpPr txBox="1"/>
          <p:nvPr/>
        </p:nvSpPr>
        <p:spPr>
          <a:xfrm>
            <a:off x="3143672" y="980728"/>
            <a:ext cx="705678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 ASSIGNMENT (</a:t>
            </a:r>
            <a:r>
              <a:rPr lang="en-US" sz="3200" b="1" dirty="0">
                <a:solidFill>
                  <a:srgbClr val="002060"/>
                </a:solidFill>
              </a:rPr>
              <a:t>Note book work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3EF69-017F-4064-990F-28CBB8634E2D}"/>
              </a:ext>
            </a:extLst>
          </p:cNvPr>
          <p:cNvSpPr txBox="1"/>
          <p:nvPr/>
        </p:nvSpPr>
        <p:spPr>
          <a:xfrm>
            <a:off x="2279576" y="1844824"/>
            <a:ext cx="8424936" cy="43858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Complete the sentences using different action words given below 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002060"/>
                </a:solidFill>
              </a:rPr>
              <a:t>dance, run , fly ,swim climb, jump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 fish can ______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bird can 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monkey can ____ a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 can ____ 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frog can _____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0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37584-F1A2-4C83-8480-77253D7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974" y="1874487"/>
            <a:ext cx="3658474" cy="428853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FA0F5-67E6-4BE4-BCFD-FBC76241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768" y="866375"/>
            <a:ext cx="4464496" cy="6409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ACTION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D30A6-9696-494B-90A4-F268D97C4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656" y="1874487"/>
            <a:ext cx="3383280" cy="42908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75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38AA-EF37-4F1A-9A67-70470B176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94" b="19911"/>
          <a:stretch/>
        </p:blipFill>
        <p:spPr>
          <a:xfrm>
            <a:off x="1625809" y="1548081"/>
            <a:ext cx="3919003" cy="34747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0" name="Picture 2" descr="Toddler Playing Soccer">
            <a:extLst>
              <a:ext uri="{FF2B5EF4-FFF2-40B4-BE49-F238E27FC236}">
                <a16:creationId xmlns:a16="http://schemas.microsoft.com/office/drawing/2014/main" id="{F49087C4-AAB2-4162-8CA2-855C47F3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13" y="1476073"/>
            <a:ext cx="4830231" cy="35467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19948-D8FC-414E-9851-A2E12E0C141F}"/>
              </a:ext>
            </a:extLst>
          </p:cNvPr>
          <p:cNvSpPr txBox="1"/>
          <p:nvPr/>
        </p:nvSpPr>
        <p:spPr>
          <a:xfrm>
            <a:off x="2705929" y="522048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gette" panose="02000603070400060004" pitchFamily="2" charset="0"/>
              </a:rPr>
              <a:t>Counting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386CB-831C-4D56-AF03-8586D2B4FFCB}"/>
              </a:ext>
            </a:extLst>
          </p:cNvPr>
          <p:cNvSpPr txBox="1"/>
          <p:nvPr/>
        </p:nvSpPr>
        <p:spPr>
          <a:xfrm>
            <a:off x="7386449" y="522048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gette" panose="02000603070400060004" pitchFamily="2" charset="0"/>
              </a:rPr>
              <a:t>Playing</a:t>
            </a:r>
          </a:p>
        </p:txBody>
      </p:sp>
    </p:spTree>
    <p:extLst>
      <p:ext uri="{BB962C8B-B14F-4D97-AF65-F5344CB8AC3E}">
        <p14:creationId xmlns:p14="http://schemas.microsoft.com/office/powerpoint/2010/main" val="347283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5639DD-B6A8-4E49-901D-293E5B89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592168"/>
            <a:ext cx="4157944" cy="39319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7596E6-3F76-4E25-B0A5-35B653CD6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7" t="13602" r="8458"/>
          <a:stretch/>
        </p:blipFill>
        <p:spPr>
          <a:xfrm>
            <a:off x="7320136" y="1455008"/>
            <a:ext cx="2905931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 Girl's Swimming during Daytime">
            <a:extLst>
              <a:ext uri="{FF2B5EF4-FFF2-40B4-BE49-F238E27FC236}">
                <a16:creationId xmlns:a16="http://schemas.microsoft.com/office/drawing/2014/main" id="{9B6D1D57-557D-4114-BD70-0CB2B47D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1" y="1836113"/>
            <a:ext cx="46634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ur Boys Running in Track">
            <a:extLst>
              <a:ext uri="{FF2B5EF4-FFF2-40B4-BE49-F238E27FC236}">
                <a16:creationId xmlns:a16="http://schemas.microsoft.com/office/drawing/2014/main" id="{3DE2DC9F-A7AD-4946-AA10-9B2F7CB1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36113"/>
            <a:ext cx="46634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4B5747-9336-4D2F-86ED-E759D07C53DB}"/>
              </a:ext>
            </a:extLst>
          </p:cNvPr>
          <p:cNvSpPr txBox="1"/>
          <p:nvPr/>
        </p:nvSpPr>
        <p:spPr>
          <a:xfrm>
            <a:off x="2135560" y="500446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urgette" panose="02000603070400060004" pitchFamily="2" charset="0"/>
              </a:rPr>
              <a:t>Swiming</a:t>
            </a:r>
            <a:endParaRPr lang="en-US" sz="3200" b="1" dirty="0">
              <a:latin typeface="Courgette" panose="0200060307040006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26A30-749A-4458-9D86-053464009052}"/>
              </a:ext>
            </a:extLst>
          </p:cNvPr>
          <p:cNvSpPr txBox="1"/>
          <p:nvPr/>
        </p:nvSpPr>
        <p:spPr>
          <a:xfrm>
            <a:off x="7971305" y="5004465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gette" panose="02000603070400060004" pitchFamily="2" charset="0"/>
              </a:rPr>
              <a:t>Running</a:t>
            </a:r>
          </a:p>
        </p:txBody>
      </p:sp>
    </p:spTree>
    <p:extLst>
      <p:ext uri="{BB962C8B-B14F-4D97-AF65-F5344CB8AC3E}">
        <p14:creationId xmlns:p14="http://schemas.microsoft.com/office/powerpoint/2010/main" val="411510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F8B6E-478A-4099-BA55-58C69DDAC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6378" y="-154066"/>
            <a:ext cx="566054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FECE2-D240-4042-9673-CD511B585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27"/>
          <a:stretch/>
        </p:blipFill>
        <p:spPr>
          <a:xfrm>
            <a:off x="3575720" y="620688"/>
            <a:ext cx="518457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1A477A-85C3-4C63-8303-CFACFE25D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21"/>
          <a:stretch/>
        </p:blipFill>
        <p:spPr>
          <a:xfrm>
            <a:off x="2855640" y="1124744"/>
            <a:ext cx="691276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AA5C6-DFAF-40B9-A1FC-EC41A912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47"/>
          <a:stretch/>
        </p:blipFill>
        <p:spPr>
          <a:xfrm>
            <a:off x="2927648" y="764704"/>
            <a:ext cx="64807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89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ACTION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82</cp:revision>
  <dcterms:created xsi:type="dcterms:W3CDTF">2020-07-01T07:27:00Z</dcterms:created>
  <dcterms:modified xsi:type="dcterms:W3CDTF">2021-11-08T01:51:04Z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