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8"/>
  </p:notesMasterIdLst>
  <p:sldIdLst>
    <p:sldId id="278" r:id="rId2"/>
    <p:sldId id="305" r:id="rId3"/>
    <p:sldId id="306" r:id="rId4"/>
    <p:sldId id="256" r:id="rId5"/>
    <p:sldId id="310" r:id="rId6"/>
    <p:sldId id="30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11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8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12/1/2021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2.jpg" /><Relationship Id="rId4" Type="http://schemas.openxmlformats.org/officeDocument/2006/relationships/image" Target="../media/image4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jpg" /><Relationship Id="rId4" Type="http://schemas.openxmlformats.org/officeDocument/2006/relationships/image" Target="../media/image6.jp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CCC82E8-B458-43DB-A7A5-A6BE6D4C1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408" y="89535"/>
            <a:ext cx="2423592" cy="10001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AE1930-E74C-4300-BE68-6D5749A337D4}"/>
              </a:ext>
            </a:extLst>
          </p:cNvPr>
          <p:cNvSpPr txBox="1"/>
          <p:nvPr/>
        </p:nvSpPr>
        <p:spPr>
          <a:xfrm>
            <a:off x="1343472" y="1660545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CLASS  :  UKG </a:t>
            </a:r>
          </a:p>
          <a:p>
            <a:r>
              <a:rPr lang="en-IN" sz="2800" b="1" dirty="0"/>
              <a:t>SUBJECT : ENGLISH </a:t>
            </a:r>
          </a:p>
          <a:p>
            <a:r>
              <a:rPr lang="en-IN" sz="2800" b="1" dirty="0"/>
              <a:t>CHAPTER NUMBER : 8</a:t>
            </a:r>
          </a:p>
          <a:p>
            <a:r>
              <a:rPr lang="en-IN" sz="2800" b="1" dirty="0"/>
              <a:t>CHAPTER NAME : “ ow – sound words “</a:t>
            </a:r>
          </a:p>
          <a:p>
            <a:r>
              <a:rPr lang="en-IN" sz="2800" b="1" dirty="0"/>
              <a:t>TOPIC : REVISION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253FE3-C648-49AF-B5ED-DE68CE300081}"/>
              </a:ext>
            </a:extLst>
          </p:cNvPr>
          <p:cNvSpPr txBox="1"/>
          <p:nvPr/>
        </p:nvSpPr>
        <p:spPr>
          <a:xfrm>
            <a:off x="767408" y="143126"/>
            <a:ext cx="518457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: COMPLE THE SENTENCES </a:t>
            </a:r>
          </a:p>
        </p:txBody>
      </p:sp>
      <p:pic>
        <p:nvPicPr>
          <p:cNvPr id="9" name="Picture 8" descr="A fruit cut in half&#10;&#10;Description automatically generated with medium confidence">
            <a:extLst>
              <a:ext uri="{FF2B5EF4-FFF2-40B4-BE49-F238E27FC236}">
                <a16:creationId xmlns:a16="http://schemas.microsoft.com/office/drawing/2014/main" id="{5A47E185-ACCA-4730-9183-216FEB83E2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84" t="4021" r="6911" b="3490"/>
          <a:stretch/>
        </p:blipFill>
        <p:spPr>
          <a:xfrm>
            <a:off x="799634" y="1458520"/>
            <a:ext cx="2376264" cy="188462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69E488B-E38A-4CF7-B5B7-C2F4C9A92041}"/>
              </a:ext>
            </a:extLst>
          </p:cNvPr>
          <p:cNvSpPr txBox="1"/>
          <p:nvPr/>
        </p:nvSpPr>
        <p:spPr>
          <a:xfrm>
            <a:off x="4043772" y="1616001"/>
            <a:ext cx="3240360" cy="15696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dirty="0"/>
              <a:t> </a:t>
            </a:r>
            <a:r>
              <a:rPr lang="en-IN" sz="3200" b="1" dirty="0"/>
              <a:t>Is this a papaya ?</a:t>
            </a:r>
          </a:p>
          <a:p>
            <a:endParaRPr lang="en-IN" sz="3200" b="1" dirty="0"/>
          </a:p>
          <a:p>
            <a:r>
              <a:rPr lang="en-IN" sz="3200" b="1" dirty="0">
                <a:solidFill>
                  <a:srgbClr val="0070C0"/>
                </a:solidFill>
              </a:rPr>
              <a:t>_________ it is.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14" name="Picture 13" descr="A plate of food&#10;&#10;Description automatically generated with low confidence">
            <a:extLst>
              <a:ext uri="{FF2B5EF4-FFF2-40B4-BE49-F238E27FC236}">
                <a16:creationId xmlns:a16="http://schemas.microsoft.com/office/drawing/2014/main" id="{E8D197B0-7D62-40B2-83F4-3BB0AE9D21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994" y="4181107"/>
            <a:ext cx="3396343" cy="224942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3FCBFDA-E75D-4872-AE91-9C5FC3A18939}"/>
              </a:ext>
            </a:extLst>
          </p:cNvPr>
          <p:cNvSpPr txBox="1"/>
          <p:nvPr/>
        </p:nvSpPr>
        <p:spPr>
          <a:xfrm>
            <a:off x="1847528" y="4368428"/>
            <a:ext cx="4824536" cy="20621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dirty="0"/>
              <a:t> </a:t>
            </a:r>
            <a:r>
              <a:rPr lang="en-IN" sz="3200" b="1" dirty="0"/>
              <a:t>Is this a pumpkin?</a:t>
            </a:r>
          </a:p>
          <a:p>
            <a:endParaRPr lang="en-IN" sz="3200" b="1" dirty="0"/>
          </a:p>
          <a:p>
            <a:r>
              <a:rPr lang="en-IN" sz="3200" b="1" dirty="0"/>
              <a:t> </a:t>
            </a:r>
            <a:r>
              <a:rPr lang="en-IN" sz="3200" b="1" dirty="0">
                <a:solidFill>
                  <a:srgbClr val="0070C0"/>
                </a:solidFill>
              </a:rPr>
              <a:t>No, it isn’t.</a:t>
            </a:r>
          </a:p>
          <a:p>
            <a:r>
              <a:rPr lang="en-IN" sz="3200" b="1" dirty="0">
                <a:solidFill>
                  <a:srgbClr val="0070C0"/>
                </a:solidFill>
              </a:rPr>
              <a:t> _______ cauliflower.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E3D9AD-35A5-4A7F-B27E-541F79AB6609}"/>
              </a:ext>
            </a:extLst>
          </p:cNvPr>
          <p:cNvSpPr txBox="1"/>
          <p:nvPr/>
        </p:nvSpPr>
        <p:spPr>
          <a:xfrm>
            <a:off x="6816080" y="359371"/>
            <a:ext cx="2328879" cy="461665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Dt. 2/12/2021</a:t>
            </a:r>
          </a:p>
        </p:txBody>
      </p:sp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90854037-BF25-40CF-BBB6-9E59196FD1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408" y="89535"/>
            <a:ext cx="2423592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11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3684" y="40532"/>
            <a:ext cx="2286000" cy="731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Watermelon and a slice of watermelon&#10;&#10;Description automatically generated">
            <a:extLst>
              <a:ext uri="{FF2B5EF4-FFF2-40B4-BE49-F238E27FC236}">
                <a16:creationId xmlns:a16="http://schemas.microsoft.com/office/drawing/2014/main" id="{68BADD06-402D-404B-8DD9-09CA3544B53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2" b="9501"/>
          <a:stretch/>
        </p:blipFill>
        <p:spPr>
          <a:xfrm>
            <a:off x="551384" y="567005"/>
            <a:ext cx="2808312" cy="203101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AC2D297-6822-4A1E-898E-3CA38AD23B7E}"/>
              </a:ext>
            </a:extLst>
          </p:cNvPr>
          <p:cNvSpPr txBox="1"/>
          <p:nvPr/>
        </p:nvSpPr>
        <p:spPr>
          <a:xfrm>
            <a:off x="4043772" y="567005"/>
            <a:ext cx="4104456" cy="20621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This is a watermelon.</a:t>
            </a:r>
          </a:p>
          <a:p>
            <a:r>
              <a:rPr lang="en-IN" sz="3200" b="1" dirty="0"/>
              <a:t>Is it a fruit?</a:t>
            </a:r>
          </a:p>
          <a:p>
            <a:endParaRPr lang="en-IN" sz="3200" b="1" dirty="0"/>
          </a:p>
          <a:p>
            <a:r>
              <a:rPr lang="en-IN" sz="3200" b="1" dirty="0">
                <a:solidFill>
                  <a:srgbClr val="0070C0"/>
                </a:solidFill>
              </a:rPr>
              <a:t>Yes, ________</a:t>
            </a:r>
          </a:p>
        </p:txBody>
      </p:sp>
      <p:pic>
        <p:nvPicPr>
          <p:cNvPr id="11" name="Picture 10" descr="A cucumber on a white background&#10;&#10;Description automatically generated">
            <a:extLst>
              <a:ext uri="{FF2B5EF4-FFF2-40B4-BE49-F238E27FC236}">
                <a16:creationId xmlns:a16="http://schemas.microsoft.com/office/drawing/2014/main" id="{A3C5525D-0C80-41DB-8D54-6CA168739DE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5" t="16150" r="6904" b="19051"/>
          <a:stretch/>
        </p:blipFill>
        <p:spPr>
          <a:xfrm>
            <a:off x="6744072" y="4077072"/>
            <a:ext cx="3672408" cy="172819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4FB5411-8F49-4AE1-988A-813CDF239A1E}"/>
              </a:ext>
            </a:extLst>
          </p:cNvPr>
          <p:cNvSpPr txBox="1"/>
          <p:nvPr/>
        </p:nvSpPr>
        <p:spPr>
          <a:xfrm>
            <a:off x="1271464" y="3861046"/>
            <a:ext cx="4608512" cy="25545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This is a cucumber.</a:t>
            </a:r>
          </a:p>
          <a:p>
            <a:r>
              <a:rPr lang="en-IN" sz="3200" b="1" dirty="0"/>
              <a:t>Is it a fruit?</a:t>
            </a:r>
          </a:p>
          <a:p>
            <a:endParaRPr lang="en-IN" sz="3200" b="1" dirty="0"/>
          </a:p>
          <a:p>
            <a:r>
              <a:rPr lang="en-IN" sz="3200" b="1" dirty="0">
                <a:solidFill>
                  <a:srgbClr val="0070C0"/>
                </a:solidFill>
              </a:rPr>
              <a:t>No, it isn’t.</a:t>
            </a:r>
          </a:p>
          <a:p>
            <a:r>
              <a:rPr lang="en-IN" sz="3200" b="1">
                <a:solidFill>
                  <a:srgbClr val="0070C0"/>
                </a:solidFill>
              </a:rPr>
              <a:t>It’s a </a:t>
            </a:r>
            <a:r>
              <a:rPr lang="en-IN" sz="3200" b="1" dirty="0">
                <a:solidFill>
                  <a:srgbClr val="0070C0"/>
                </a:solidFill>
              </a:rPr>
              <a:t>____________</a:t>
            </a:r>
          </a:p>
        </p:txBody>
      </p:sp>
    </p:spTree>
    <p:extLst>
      <p:ext uri="{BB962C8B-B14F-4D97-AF65-F5344CB8AC3E}">
        <p14:creationId xmlns:p14="http://schemas.microsoft.com/office/powerpoint/2010/main" val="413042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21485" y="57408"/>
            <a:ext cx="1845960" cy="7602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6CEEC8-50CE-48F2-A3B0-B3D46493ACC2}"/>
              </a:ext>
            </a:extLst>
          </p:cNvPr>
          <p:cNvSpPr txBox="1"/>
          <p:nvPr/>
        </p:nvSpPr>
        <p:spPr>
          <a:xfrm>
            <a:off x="280447" y="224512"/>
            <a:ext cx="7183705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Revision ( Re-arrange the jumbled words)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D9F5AC-EF77-417E-94D6-D1507D9B0EE8}"/>
              </a:ext>
            </a:extLst>
          </p:cNvPr>
          <p:cNvSpPr txBox="1"/>
          <p:nvPr/>
        </p:nvSpPr>
        <p:spPr>
          <a:xfrm>
            <a:off x="3112452" y="1063557"/>
            <a:ext cx="232887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FF0000"/>
                </a:solidFill>
              </a:rPr>
              <a:t>Dt. 02/12/2021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C4B7EA-5F17-429C-B51E-86EC4C880D0B}"/>
              </a:ext>
            </a:extLst>
          </p:cNvPr>
          <p:cNvSpPr txBox="1"/>
          <p:nvPr/>
        </p:nvSpPr>
        <p:spPr>
          <a:xfrm>
            <a:off x="1609238" y="1800109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APPAYA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EC7F8B-D25A-44A5-8E48-5A9F1AEA1FF8}"/>
              </a:ext>
            </a:extLst>
          </p:cNvPr>
          <p:cNvSpPr txBox="1"/>
          <p:nvPr/>
        </p:nvSpPr>
        <p:spPr>
          <a:xfrm>
            <a:off x="1652254" y="2996952"/>
            <a:ext cx="1728193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GAPESR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160253-86B9-4754-A317-1DD8C4E3A4C1}"/>
              </a:ext>
            </a:extLst>
          </p:cNvPr>
          <p:cNvSpPr txBox="1"/>
          <p:nvPr/>
        </p:nvSpPr>
        <p:spPr>
          <a:xfrm>
            <a:off x="4677905" y="1836113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32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1B2A07-396F-423A-A82E-B8DFBCFDE0E5}"/>
              </a:ext>
            </a:extLst>
          </p:cNvPr>
          <p:cNvSpPr txBox="1"/>
          <p:nvPr/>
        </p:nvSpPr>
        <p:spPr>
          <a:xfrm>
            <a:off x="4650552" y="2996952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D020DC-5298-4F96-9A4F-A09DEE5815C2}"/>
              </a:ext>
            </a:extLst>
          </p:cNvPr>
          <p:cNvSpPr txBox="1"/>
          <p:nvPr/>
        </p:nvSpPr>
        <p:spPr>
          <a:xfrm>
            <a:off x="1631504" y="4293096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OWND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7BE887-2657-42CF-A21A-6678D76E7E23}"/>
              </a:ext>
            </a:extLst>
          </p:cNvPr>
          <p:cNvSpPr txBox="1"/>
          <p:nvPr/>
        </p:nvSpPr>
        <p:spPr>
          <a:xfrm>
            <a:off x="4650196" y="4293096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32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CFC555-B36D-4394-8547-C271A0EC6D92}"/>
              </a:ext>
            </a:extLst>
          </p:cNvPr>
          <p:cNvSpPr txBox="1"/>
          <p:nvPr/>
        </p:nvSpPr>
        <p:spPr>
          <a:xfrm>
            <a:off x="1667419" y="5517232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OWN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210E7F-4099-4D4F-96C4-4A4E68B5022D}"/>
              </a:ext>
            </a:extLst>
          </p:cNvPr>
          <p:cNvSpPr txBox="1"/>
          <p:nvPr/>
        </p:nvSpPr>
        <p:spPr>
          <a:xfrm>
            <a:off x="4650196" y="5485022"/>
            <a:ext cx="1728192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C809361-0744-44BE-905E-32BE7331C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095" y="41292"/>
            <a:ext cx="2567608" cy="1000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3EFB54-1BF5-40FA-A54D-878F1044BD09}"/>
              </a:ext>
            </a:extLst>
          </p:cNvPr>
          <p:cNvSpPr txBox="1"/>
          <p:nvPr/>
        </p:nvSpPr>
        <p:spPr>
          <a:xfrm>
            <a:off x="576883" y="541355"/>
            <a:ext cx="4655021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>
                <a:solidFill>
                  <a:srgbClr val="FF0000"/>
                </a:solidFill>
              </a:rPr>
              <a:t>HOME ASSIGNMENT : Write 5 “ow” sound words in your note book</a:t>
            </a:r>
            <a:endParaRPr lang="en-IN" sz="2000" b="1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1645DB8-4458-45D1-A27B-EB29AFC568C8}"/>
              </a:ext>
            </a:extLst>
          </p:cNvPr>
          <p:cNvSpPr/>
          <p:nvPr/>
        </p:nvSpPr>
        <p:spPr>
          <a:xfrm>
            <a:off x="4726022" y="3306130"/>
            <a:ext cx="1421102" cy="914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OW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193869-4605-4E98-A0DA-8A7AAD3FF744}"/>
              </a:ext>
            </a:extLst>
          </p:cNvPr>
          <p:cNvCxnSpPr>
            <a:cxnSpLocks/>
          </p:cNvCxnSpPr>
          <p:nvPr/>
        </p:nvCxnSpPr>
        <p:spPr>
          <a:xfrm flipV="1">
            <a:off x="6197357" y="3830246"/>
            <a:ext cx="1937166" cy="1279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C1A9BE7E-D18A-491E-AD82-14A61EB8B0A7}"/>
              </a:ext>
            </a:extLst>
          </p:cNvPr>
          <p:cNvSpPr/>
          <p:nvPr/>
        </p:nvSpPr>
        <p:spPr>
          <a:xfrm rot="3168107">
            <a:off x="7691917" y="3268026"/>
            <a:ext cx="1990725" cy="914400"/>
          </a:xfrm>
          <a:prstGeom prst="ellipse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0A157A3-0C0E-4113-8A0D-CC4E2FC35BE4}"/>
              </a:ext>
            </a:extLst>
          </p:cNvPr>
          <p:cNvCxnSpPr>
            <a:cxnSpLocks/>
          </p:cNvCxnSpPr>
          <p:nvPr/>
        </p:nvCxnSpPr>
        <p:spPr>
          <a:xfrm>
            <a:off x="5698930" y="4263213"/>
            <a:ext cx="804496" cy="141446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606FDD8-3DB0-4ADC-8253-9F20BD975284}"/>
              </a:ext>
            </a:extLst>
          </p:cNvPr>
          <p:cNvCxnSpPr>
            <a:cxnSpLocks/>
          </p:cNvCxnSpPr>
          <p:nvPr/>
        </p:nvCxnSpPr>
        <p:spPr>
          <a:xfrm flipV="1">
            <a:off x="5635064" y="1901510"/>
            <a:ext cx="794765" cy="13681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5B77666-09C7-40BF-A26C-44F40C8C9022}"/>
              </a:ext>
            </a:extLst>
          </p:cNvPr>
          <p:cNvCxnSpPr>
            <a:cxnSpLocks/>
          </p:cNvCxnSpPr>
          <p:nvPr/>
        </p:nvCxnSpPr>
        <p:spPr>
          <a:xfrm flipH="1" flipV="1">
            <a:off x="3359752" y="2635432"/>
            <a:ext cx="1488211" cy="80646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E3AC6E1F-8891-403D-95CA-6A20AEA04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727261">
            <a:off x="3043794" y="4345209"/>
            <a:ext cx="1874854" cy="341406"/>
          </a:xfrm>
          <a:prstGeom prst="rect">
            <a:avLst/>
          </a:prstGeom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5A05B61C-C2E5-41CA-A38D-2F42F3A49130}"/>
              </a:ext>
            </a:extLst>
          </p:cNvPr>
          <p:cNvSpPr/>
          <p:nvPr/>
        </p:nvSpPr>
        <p:spPr>
          <a:xfrm rot="20569752">
            <a:off x="5970587" y="5574683"/>
            <a:ext cx="1990725" cy="914400"/>
          </a:xfrm>
          <a:prstGeom prst="ellipse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5CB3D66-5DAB-40F0-8DBE-064FC77BC0DF}"/>
              </a:ext>
            </a:extLst>
          </p:cNvPr>
          <p:cNvSpPr/>
          <p:nvPr/>
        </p:nvSpPr>
        <p:spPr>
          <a:xfrm rot="1504299">
            <a:off x="5887887" y="1127779"/>
            <a:ext cx="1990725" cy="914400"/>
          </a:xfrm>
          <a:prstGeom prst="ellipse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D2CD91B-B296-440D-90A4-D536CE70D3BB}"/>
              </a:ext>
            </a:extLst>
          </p:cNvPr>
          <p:cNvSpPr/>
          <p:nvPr/>
        </p:nvSpPr>
        <p:spPr>
          <a:xfrm rot="2915880">
            <a:off x="1845596" y="4630322"/>
            <a:ext cx="1990725" cy="914400"/>
          </a:xfrm>
          <a:prstGeom prst="ellipse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256C1C5-2FD0-456F-9C17-AE42A2EC0E51}"/>
              </a:ext>
            </a:extLst>
          </p:cNvPr>
          <p:cNvSpPr/>
          <p:nvPr/>
        </p:nvSpPr>
        <p:spPr>
          <a:xfrm rot="19543376">
            <a:off x="1978431" y="1851494"/>
            <a:ext cx="1990725" cy="914400"/>
          </a:xfrm>
          <a:prstGeom prst="ellipse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3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74A15B-403B-4C9C-97AB-D6E168A77770}"/>
              </a:ext>
            </a:extLst>
          </p:cNvPr>
          <p:cNvSpPr txBox="1"/>
          <p:nvPr/>
        </p:nvSpPr>
        <p:spPr>
          <a:xfrm>
            <a:off x="4367808" y="2639144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THANKING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88714-C41F-4439-ADBE-421D124E9FEB}"/>
              </a:ext>
            </a:extLst>
          </p:cNvPr>
          <p:cNvSpPr txBox="1"/>
          <p:nvPr/>
        </p:nvSpPr>
        <p:spPr>
          <a:xfrm>
            <a:off x="2855640" y="3379640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D51DA457-AE48-4A8D-8ADB-BE5991AC5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408" y="89535"/>
            <a:ext cx="2423592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3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2089</TotalTime>
  <Words>124</Words>
  <Application>Microsoft Office PowerPoint</Application>
  <PresentationFormat>Widescreen</PresentationFormat>
  <Paragraphs>35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Unknown User</cp:lastModifiedBy>
  <cp:revision>195</cp:revision>
  <dcterms:created xsi:type="dcterms:W3CDTF">2020-07-01T07:27:00Z</dcterms:created>
  <dcterms:modified xsi:type="dcterms:W3CDTF">2021-12-01T01:51:56Z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