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8"/>
  </p:notesMasterIdLst>
  <p:sldIdLst>
    <p:sldId id="256" r:id="rId2"/>
    <p:sldId id="294" r:id="rId3"/>
    <p:sldId id="305" r:id="rId4"/>
    <p:sldId id="306" r:id="rId5"/>
    <p:sldId id="307" r:id="rId6"/>
    <p:sldId id="27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5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F04BF-00EE-47F4-9FAA-A4D6B83BD046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08405-9F2B-493F-893B-B2321E65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8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8405-9F2B-493F-893B-B2321E652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0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8405-9F2B-493F-893B-B2321E652D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7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8405-9F2B-493F-893B-B2321E652D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2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8405-9F2B-493F-893B-B2321E652D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847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32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4792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88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94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9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31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96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36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46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E365-5BBD-4D79-8224-46E9EAEF9383}" type="datetimeFigureOut">
              <a:rPr lang="en-US" smtClean="0"/>
              <a:t>11/13/2021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1F28-32E4-470A-80F9-C293EA20F2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26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jpeg" /><Relationship Id="rId5" Type="http://schemas.openxmlformats.org/officeDocument/2006/relationships/image" Target="../media/image3.png" /><Relationship Id="rId4" Type="http://schemas.openxmlformats.org/officeDocument/2006/relationships/image" Target="../media/image2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52667" y="1640845"/>
            <a:ext cx="7486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WELCOME TO ONLINE CLASS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5640" y="2900816"/>
            <a:ext cx="7128792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CLASS 	 	:  	UKG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SUBJECT	:   ENGLISH   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CHAPTER 	: 	7 </a:t>
            </a:r>
          </a:p>
          <a:p>
            <a:pPr>
              <a:lnSpc>
                <a:spcPct val="150000"/>
              </a:lnSpc>
            </a:pPr>
            <a:r>
              <a:rPr lang="en-US" sz="3200" b="1" dirty="0"/>
              <a:t>TOPIC 		: 	P SOUND WORDS</a:t>
            </a:r>
            <a:endParaRPr lang="en-IN" sz="3200" b="1" dirty="0"/>
          </a:p>
        </p:txBody>
      </p:sp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999107BB-7550-4BF9-9B36-63413BC9F4F7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048328" y="292504"/>
            <a:ext cx="292608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087F38AD-D558-4C09-BAFC-637E34B76E4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336360" y="188640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7FBC9-6A77-4EC2-9991-989197B2980D}"/>
              </a:ext>
            </a:extLst>
          </p:cNvPr>
          <p:cNvSpPr txBox="1"/>
          <p:nvPr/>
        </p:nvSpPr>
        <p:spPr>
          <a:xfrm>
            <a:off x="702173" y="188640"/>
            <a:ext cx="5047407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‘</a:t>
            </a:r>
            <a:r>
              <a:rPr lang="en-US" sz="3200" b="1" dirty="0">
                <a:solidFill>
                  <a:srgbClr val="FF0000"/>
                </a:solidFill>
              </a:rPr>
              <a:t>P’ SOUND WORDS (RE-CAP)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52DF13-6A39-483E-8092-7BCF28F4E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25743"/>
            <a:ext cx="2485746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B9D11D-3322-4A65-A5E0-201C33543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2" y="1110112"/>
            <a:ext cx="2641753" cy="2468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60D4A3-EFC5-4EAC-ACBF-03F0F45F7FEF}"/>
              </a:ext>
            </a:extLst>
          </p:cNvPr>
          <p:cNvSpPr txBox="1"/>
          <p:nvPr/>
        </p:nvSpPr>
        <p:spPr>
          <a:xfrm>
            <a:off x="1475593" y="5281184"/>
            <a:ext cx="191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C754E8-077D-4742-BF41-2ABBA2C3D430}"/>
              </a:ext>
            </a:extLst>
          </p:cNvPr>
          <p:cNvSpPr txBox="1"/>
          <p:nvPr/>
        </p:nvSpPr>
        <p:spPr>
          <a:xfrm rot="10800000" flipV="1">
            <a:off x="777162" y="3876691"/>
            <a:ext cx="2772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PARROT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AE6CE9-A6C0-457D-A880-89FA4AA8A77E}"/>
              </a:ext>
            </a:extLst>
          </p:cNvPr>
          <p:cNvSpPr txBox="1"/>
          <p:nvPr/>
        </p:nvSpPr>
        <p:spPr>
          <a:xfrm>
            <a:off x="7104112" y="3831540"/>
            <a:ext cx="1287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3A8939-744E-4E28-B436-DCD732164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38" y="3582855"/>
            <a:ext cx="2926080" cy="23702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D37399-4BBA-4382-A07F-A85B58F747B3}"/>
              </a:ext>
            </a:extLst>
          </p:cNvPr>
          <p:cNvSpPr txBox="1"/>
          <p:nvPr/>
        </p:nvSpPr>
        <p:spPr>
          <a:xfrm>
            <a:off x="4215332" y="6022652"/>
            <a:ext cx="89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PAN</a:t>
            </a:r>
          </a:p>
        </p:txBody>
      </p:sp>
    </p:spTree>
    <p:extLst>
      <p:ext uri="{BB962C8B-B14F-4D97-AF65-F5344CB8AC3E}">
        <p14:creationId xmlns:p14="http://schemas.microsoft.com/office/powerpoint/2010/main" val="213259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087F38AD-D558-4C09-BAFC-637E34B76E4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356557" y="188640"/>
            <a:ext cx="246888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7FBC9-6A77-4EC2-9991-989197B2980D}"/>
              </a:ext>
            </a:extLst>
          </p:cNvPr>
          <p:cNvSpPr txBox="1"/>
          <p:nvPr/>
        </p:nvSpPr>
        <p:spPr>
          <a:xfrm>
            <a:off x="335360" y="404664"/>
            <a:ext cx="663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LETS BLEND THE FOLLOWING WORDS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748753-DB88-4704-A087-0BC957E5FEDD}"/>
              </a:ext>
            </a:extLst>
          </p:cNvPr>
          <p:cNvSpPr/>
          <p:nvPr/>
        </p:nvSpPr>
        <p:spPr>
          <a:xfrm>
            <a:off x="5519936" y="1844824"/>
            <a:ext cx="2568075" cy="57606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3126B4-4786-4322-89B1-49DA3ED5904D}"/>
              </a:ext>
            </a:extLst>
          </p:cNvPr>
          <p:cNvSpPr/>
          <p:nvPr/>
        </p:nvSpPr>
        <p:spPr>
          <a:xfrm>
            <a:off x="1415480" y="1844824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et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CC94683-22E9-4F9B-B90B-611AA55E873B}"/>
              </a:ext>
            </a:extLst>
          </p:cNvPr>
          <p:cNvSpPr/>
          <p:nvPr/>
        </p:nvSpPr>
        <p:spPr>
          <a:xfrm>
            <a:off x="1631504" y="3717032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up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0AA5DC-A650-4EFE-B34B-2C6EEC519B74}"/>
              </a:ext>
            </a:extLst>
          </p:cNvPr>
          <p:cNvSpPr/>
          <p:nvPr/>
        </p:nvSpPr>
        <p:spPr>
          <a:xfrm>
            <a:off x="5681855" y="3724273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en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F7A665-9AC8-4026-893B-A3C5158BC808}"/>
              </a:ext>
            </a:extLst>
          </p:cNvPr>
          <p:cNvSpPr/>
          <p:nvPr/>
        </p:nvSpPr>
        <p:spPr>
          <a:xfrm>
            <a:off x="1631503" y="5301208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ark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4CB36D-B943-4B7A-904A-68403D828580}"/>
              </a:ext>
            </a:extLst>
          </p:cNvPr>
          <p:cNvSpPr/>
          <p:nvPr/>
        </p:nvSpPr>
        <p:spPr>
          <a:xfrm>
            <a:off x="5807968" y="5315690"/>
            <a:ext cx="2568075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7030A0"/>
                </a:solidFill>
              </a:rPr>
              <a:t>p</a:t>
            </a:r>
            <a:r>
              <a:rPr lang="en-US" sz="3600" b="1" dirty="0">
                <a:solidFill>
                  <a:srgbClr val="FF0000"/>
                </a:solidFill>
              </a:rPr>
              <a:t>lay</a:t>
            </a:r>
          </a:p>
        </p:txBody>
      </p:sp>
    </p:spTree>
    <p:extLst>
      <p:ext uri="{BB962C8B-B14F-4D97-AF65-F5344CB8AC3E}">
        <p14:creationId xmlns:p14="http://schemas.microsoft.com/office/powerpoint/2010/main" val="22781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087F38AD-D558-4C09-BAFC-637E34B76E4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51862" y="311219"/>
            <a:ext cx="228600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08A25-095A-4E3A-B53E-0C90F08A567B}"/>
              </a:ext>
            </a:extLst>
          </p:cNvPr>
          <p:cNvSpPr txBox="1"/>
          <p:nvPr/>
        </p:nvSpPr>
        <p:spPr>
          <a:xfrm>
            <a:off x="263352" y="323944"/>
            <a:ext cx="8856984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CLASS ASSIGNMENT ( Let’s read and do bk page -37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561A2-629B-4540-A5D2-AC798FA7E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640" y="1124744"/>
            <a:ext cx="4382396" cy="521208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04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087F38AD-D558-4C09-BAFC-637E34B76E48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651862" y="311219"/>
            <a:ext cx="2286000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E08A25-095A-4E3A-B53E-0C90F08A567B}"/>
              </a:ext>
            </a:extLst>
          </p:cNvPr>
          <p:cNvSpPr txBox="1"/>
          <p:nvPr/>
        </p:nvSpPr>
        <p:spPr>
          <a:xfrm>
            <a:off x="2279576" y="384591"/>
            <a:ext cx="4176464" cy="584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HOME  ASSIGNMENT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0CA71-A42B-4C8B-8314-891E1059A080}"/>
              </a:ext>
            </a:extLst>
          </p:cNvPr>
          <p:cNvSpPr txBox="1"/>
          <p:nvPr/>
        </p:nvSpPr>
        <p:spPr>
          <a:xfrm>
            <a:off x="479376" y="1484784"/>
            <a:ext cx="8712968" cy="4521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LET’ S WRITE IN NOTE BOOK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/>
              <a:t>P </a:t>
            </a:r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>
                <a:solidFill>
                  <a:srgbClr val="FF0000"/>
                </a:solidFill>
              </a:rPr>
              <a:t>an </a:t>
            </a:r>
            <a:r>
              <a:rPr lang="en-US" sz="3200" b="1" dirty="0">
                <a:solidFill>
                  <a:srgbClr val="7030A0"/>
                </a:solidFill>
              </a:rPr>
              <a:t>=                         </a:t>
            </a:r>
            <a:r>
              <a:rPr lang="en-US" sz="3200" b="1" dirty="0"/>
              <a:t>P </a:t>
            </a:r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>
                <a:solidFill>
                  <a:srgbClr val="FF0000"/>
                </a:solidFill>
              </a:rPr>
              <a:t>in</a:t>
            </a:r>
            <a:r>
              <a:rPr lang="en-US" sz="3200" b="1" dirty="0">
                <a:solidFill>
                  <a:srgbClr val="7030A0"/>
                </a:solidFill>
              </a:rPr>
              <a:t> =                                   </a:t>
            </a:r>
          </a:p>
          <a:p>
            <a:endParaRPr lang="en-US" sz="3200" b="1" dirty="0">
              <a:solidFill>
                <a:srgbClr val="7030A0"/>
              </a:solidFill>
            </a:endParaRPr>
          </a:p>
          <a:p>
            <a:r>
              <a:rPr lang="en-US" sz="3200" b="1" dirty="0"/>
              <a:t>P</a:t>
            </a:r>
            <a:r>
              <a:rPr lang="en-US" sz="3200" b="1" dirty="0">
                <a:solidFill>
                  <a:srgbClr val="7030A0"/>
                </a:solidFill>
              </a:rPr>
              <a:t> + </a:t>
            </a:r>
            <a:r>
              <a:rPr lang="en-US" sz="3200" b="1" dirty="0">
                <a:solidFill>
                  <a:srgbClr val="FF0000"/>
                </a:solidFill>
              </a:rPr>
              <a:t>et </a:t>
            </a:r>
            <a:r>
              <a:rPr lang="en-US" sz="3200" b="1" dirty="0">
                <a:solidFill>
                  <a:srgbClr val="7030A0"/>
                </a:solidFill>
              </a:rPr>
              <a:t>=                         </a:t>
            </a:r>
            <a:r>
              <a:rPr lang="en-US" sz="3200" b="1" dirty="0"/>
              <a:t>p </a:t>
            </a:r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>
                <a:solidFill>
                  <a:srgbClr val="FF0000"/>
                </a:solidFill>
              </a:rPr>
              <a:t>aint</a:t>
            </a:r>
            <a:r>
              <a:rPr lang="en-US" sz="3200" b="1" dirty="0">
                <a:solidFill>
                  <a:srgbClr val="7030A0"/>
                </a:solidFill>
              </a:rPr>
              <a:t> =                                    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                               </a:t>
            </a:r>
          </a:p>
          <a:p>
            <a:r>
              <a:rPr lang="en-US" sz="3200" b="1" dirty="0"/>
              <a:t>P</a:t>
            </a:r>
            <a:r>
              <a:rPr lang="en-US" sz="3200" b="1" dirty="0">
                <a:solidFill>
                  <a:srgbClr val="7030A0"/>
                </a:solidFill>
              </a:rPr>
              <a:t> + </a:t>
            </a:r>
            <a:r>
              <a:rPr lang="en-US" sz="3200" b="1" dirty="0">
                <a:solidFill>
                  <a:srgbClr val="FF0000"/>
                </a:solidFill>
              </a:rPr>
              <a:t>eon</a:t>
            </a:r>
            <a:r>
              <a:rPr lang="en-US" sz="3200" b="1" dirty="0">
                <a:solidFill>
                  <a:srgbClr val="7030A0"/>
                </a:solidFill>
              </a:rPr>
              <a:t> =                     </a:t>
            </a:r>
            <a:r>
              <a:rPr lang="en-US" sz="3200" b="1" dirty="0"/>
              <a:t>p </a:t>
            </a:r>
            <a:r>
              <a:rPr lang="en-US" sz="3200" b="1" dirty="0">
                <a:solidFill>
                  <a:srgbClr val="7030A0"/>
                </a:solidFill>
              </a:rPr>
              <a:t>+ </a:t>
            </a:r>
            <a:r>
              <a:rPr lang="en-US" sz="3200" b="1" dirty="0" err="1">
                <a:solidFill>
                  <a:srgbClr val="FF0000"/>
                </a:solidFill>
              </a:rPr>
              <a:t>arrot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7030A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7030A0"/>
              </a:solidFill>
            </a:endParaRP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DB30C-22EB-4CD7-A10F-92663DB4B800}"/>
              </a:ext>
            </a:extLst>
          </p:cNvPr>
          <p:cNvSpPr/>
          <p:nvPr/>
        </p:nvSpPr>
        <p:spPr>
          <a:xfrm>
            <a:off x="2439568" y="2536426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6D45D-3F86-4360-A375-8E2DBC919955}"/>
              </a:ext>
            </a:extLst>
          </p:cNvPr>
          <p:cNvSpPr/>
          <p:nvPr/>
        </p:nvSpPr>
        <p:spPr>
          <a:xfrm>
            <a:off x="2494569" y="3528136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7A483-7F7E-48B7-8DB9-D4012739399B}"/>
              </a:ext>
            </a:extLst>
          </p:cNvPr>
          <p:cNvSpPr/>
          <p:nvPr/>
        </p:nvSpPr>
        <p:spPr>
          <a:xfrm>
            <a:off x="2494569" y="4516589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DC73DF-657F-4043-B504-AF2D00F20702}"/>
              </a:ext>
            </a:extLst>
          </p:cNvPr>
          <p:cNvSpPr/>
          <p:nvPr/>
        </p:nvSpPr>
        <p:spPr>
          <a:xfrm>
            <a:off x="6147112" y="2348880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72000F-96A1-4CB2-B393-4FD23ACC2360}"/>
              </a:ext>
            </a:extLst>
          </p:cNvPr>
          <p:cNvSpPr/>
          <p:nvPr/>
        </p:nvSpPr>
        <p:spPr>
          <a:xfrm>
            <a:off x="6147112" y="3429000"/>
            <a:ext cx="957000" cy="43204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68CEF3-0D23-4D22-996C-245D6B9E3C29}"/>
              </a:ext>
            </a:extLst>
          </p:cNvPr>
          <p:cNvSpPr/>
          <p:nvPr/>
        </p:nvSpPr>
        <p:spPr>
          <a:xfrm>
            <a:off x="6096000" y="4432511"/>
            <a:ext cx="957000" cy="46655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3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74235"/>
            <a:ext cx="12192000" cy="20942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1731222" y="2636912"/>
            <a:ext cx="8729980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GB" sz="4000" b="1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US" sz="4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1873</TotalTime>
  <Words>105</Words>
  <Application>Microsoft Office PowerPoint</Application>
  <PresentationFormat>Widescreen</PresentationFormat>
  <Paragraphs>32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918018089840</cp:lastModifiedBy>
  <cp:revision>178</cp:revision>
  <dcterms:created xsi:type="dcterms:W3CDTF">2020-07-01T07:27:00Z</dcterms:created>
  <dcterms:modified xsi:type="dcterms:W3CDTF">2021-11-13T05:39:14Z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