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7"/>
  </p:notesMasterIdLst>
  <p:sldIdLst>
    <p:sldId id="278" r:id="rId2"/>
    <p:sldId id="256" r:id="rId3"/>
    <p:sldId id="294" r:id="rId4"/>
    <p:sldId id="305" r:id="rId5"/>
    <p:sldId id="30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912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CF04BF-00EE-47F4-9FAA-A4D6B83BD046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708405-9F2B-493F-893B-B2321E652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485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708405-9F2B-493F-893B-B2321E652D9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007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708405-9F2B-493F-893B-B2321E652D9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778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11/29/2021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8471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11/29/2021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320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11/29/2021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958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11/29/2021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4792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11/29/2021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88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11/29/2021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946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11/29/2021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196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11/29/2021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1310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11/29/2021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496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11/29/2021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3667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11/29/2021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246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1E365-5BBD-4D79-8224-46E9EAEF9383}" type="datetimeFigureOut">
              <a:rPr lang="en-US" smtClean="0"/>
              <a:t>11/29/2021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826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4674235"/>
            <a:ext cx="12192000" cy="209423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BCCC82E8-B458-43DB-A7A5-A6BE6D4C15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2424" y="188640"/>
            <a:ext cx="1990725" cy="10001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4AE1930-E74C-4300-BE68-6D5749A337D4}"/>
              </a:ext>
            </a:extLst>
          </p:cNvPr>
          <p:cNvSpPr txBox="1"/>
          <p:nvPr/>
        </p:nvSpPr>
        <p:spPr>
          <a:xfrm>
            <a:off x="1343472" y="1660545"/>
            <a:ext cx="63367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CLASS  :  UKG </a:t>
            </a:r>
          </a:p>
          <a:p>
            <a:r>
              <a:rPr lang="en-IN" sz="2800" b="1" dirty="0"/>
              <a:t>SUBJECT : ENGLISH </a:t>
            </a:r>
          </a:p>
          <a:p>
            <a:r>
              <a:rPr lang="en-IN" sz="2800" b="1" dirty="0"/>
              <a:t>CHAPTER NUMBER : 8</a:t>
            </a:r>
          </a:p>
          <a:p>
            <a:r>
              <a:rPr lang="en-IN" sz="2800" b="1" dirty="0"/>
              <a:t>TOPIC : Revision 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999107BB-7550-4BF9-9B36-63413BC9F4F7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0128448" y="292504"/>
            <a:ext cx="1845960" cy="76023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86CEEC8-50CE-48F2-A3B0-B3D46493ACC2}"/>
              </a:ext>
            </a:extLst>
          </p:cNvPr>
          <p:cNvSpPr txBox="1"/>
          <p:nvPr/>
        </p:nvSpPr>
        <p:spPr>
          <a:xfrm>
            <a:off x="3729492" y="318677"/>
            <a:ext cx="2808312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REVISION - 1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7D9F5AC-EF77-417E-94D6-D1507D9B0EE8}"/>
              </a:ext>
            </a:extLst>
          </p:cNvPr>
          <p:cNvSpPr txBox="1"/>
          <p:nvPr/>
        </p:nvSpPr>
        <p:spPr>
          <a:xfrm>
            <a:off x="695400" y="380231"/>
            <a:ext cx="232887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2400" b="1" dirty="0">
                <a:solidFill>
                  <a:srgbClr val="FF0000"/>
                </a:solidFill>
              </a:rPr>
              <a:t>Dt. 1/12/2021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37502FD-84B8-48D8-B3B1-5EEC64817DBA}"/>
              </a:ext>
            </a:extLst>
          </p:cNvPr>
          <p:cNvSpPr txBox="1"/>
          <p:nvPr/>
        </p:nvSpPr>
        <p:spPr>
          <a:xfrm>
            <a:off x="695400" y="1207437"/>
            <a:ext cx="6241004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Fill the missing letters to make a word.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4D0433-3978-4914-82CB-C0FAD1C6D407}"/>
              </a:ext>
            </a:extLst>
          </p:cNvPr>
          <p:cNvSpPr txBox="1"/>
          <p:nvPr/>
        </p:nvSpPr>
        <p:spPr>
          <a:xfrm>
            <a:off x="479376" y="2145673"/>
            <a:ext cx="7632848" cy="30469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IN" sz="3200" b="1" dirty="0"/>
              <a:t>S p </a:t>
            </a:r>
            <a:r>
              <a:rPr lang="en-IN" sz="3200" b="1" dirty="0" err="1"/>
              <a:t>i</a:t>
            </a:r>
            <a:r>
              <a:rPr lang="en-IN" sz="3200" b="1" dirty="0"/>
              <a:t> _ a c _                2.   _ r a p _ s</a:t>
            </a:r>
          </a:p>
          <a:p>
            <a:pPr marL="514350" indent="-514350">
              <a:buAutoNum type="arabicPeriod"/>
            </a:pPr>
            <a:endParaRPr lang="en-IN" sz="3200" b="1" dirty="0"/>
          </a:p>
          <a:p>
            <a:pPr marL="514350" indent="-514350">
              <a:buAutoNum type="arabicPeriod" startAt="3"/>
            </a:pPr>
            <a:r>
              <a:rPr lang="en-IN" sz="3200" b="1" dirty="0"/>
              <a:t>P u _ p k _ _               4. W a _ e r m _  l o n</a:t>
            </a:r>
          </a:p>
          <a:p>
            <a:pPr marL="514350" indent="-514350">
              <a:buAutoNum type="arabicPeriod" startAt="3"/>
            </a:pPr>
            <a:endParaRPr lang="en-IN" sz="3200" b="1" dirty="0"/>
          </a:p>
          <a:p>
            <a:r>
              <a:rPr lang="en-IN" sz="3200" b="1" dirty="0"/>
              <a:t>5. C u _ _ m b _ r            6.  C a u _ </a:t>
            </a:r>
            <a:r>
              <a:rPr lang="en-IN" sz="3200" b="1" dirty="0" err="1"/>
              <a:t>i</a:t>
            </a:r>
            <a:r>
              <a:rPr lang="en-IN" sz="3200" b="1" dirty="0"/>
              <a:t> f l _ w e r </a:t>
            </a:r>
          </a:p>
          <a:p>
            <a:r>
              <a:rPr lang="en-IN" sz="3200" b="1" dirty="0"/>
              <a:t> </a:t>
            </a:r>
            <a:endParaRPr lang="en-IN" sz="2400" b="1" dirty="0"/>
          </a:p>
        </p:txBody>
      </p:sp>
      <p:pic>
        <p:nvPicPr>
          <p:cNvPr id="8" name="Picture 7" descr="Shape, circle&#10;&#10;Description automatically generated">
            <a:extLst>
              <a:ext uri="{FF2B5EF4-FFF2-40B4-BE49-F238E27FC236}">
                <a16:creationId xmlns:a16="http://schemas.microsoft.com/office/drawing/2014/main" id="{F7686FF2-BADB-4CB8-AF37-D015C2AE85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1002" y="1622047"/>
            <a:ext cx="3805315" cy="409424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087F38AD-D558-4C09-BAFC-637E34B76E48}"/>
              </a:ext>
            </a:extLst>
          </p:cNvPr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0128448" y="188640"/>
            <a:ext cx="1676792" cy="792088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A60D4A3-EFC5-4EAC-ACBF-03F0F45F7FEF}"/>
              </a:ext>
            </a:extLst>
          </p:cNvPr>
          <p:cNvSpPr txBox="1"/>
          <p:nvPr/>
        </p:nvSpPr>
        <p:spPr>
          <a:xfrm>
            <a:off x="1475593" y="5281184"/>
            <a:ext cx="1910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D287D0-1101-46DE-8940-67D928848B56}"/>
              </a:ext>
            </a:extLst>
          </p:cNvPr>
          <p:cNvSpPr txBox="1"/>
          <p:nvPr/>
        </p:nvSpPr>
        <p:spPr>
          <a:xfrm>
            <a:off x="1780864" y="266651"/>
            <a:ext cx="5916551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FILL IN THE BLANKS WITH IS/ARE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175AF1-CAF8-4F8E-934B-214A5B1042F1}"/>
              </a:ext>
            </a:extLst>
          </p:cNvPr>
          <p:cNvSpPr txBox="1"/>
          <p:nvPr/>
        </p:nvSpPr>
        <p:spPr>
          <a:xfrm>
            <a:off x="1127448" y="1114801"/>
            <a:ext cx="496855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1.This  ………… a tree. </a:t>
            </a:r>
          </a:p>
          <a:p>
            <a:endParaRPr lang="en-IN" sz="2800" b="1" dirty="0"/>
          </a:p>
          <a:p>
            <a:endParaRPr lang="en-IN" sz="2800" b="1" dirty="0"/>
          </a:p>
          <a:p>
            <a:r>
              <a:rPr lang="en-IN" sz="2800" b="1" dirty="0"/>
              <a:t>2. The books …………..new.</a:t>
            </a:r>
          </a:p>
          <a:p>
            <a:r>
              <a:rPr lang="en-IN" sz="2800" b="1" dirty="0"/>
              <a:t> </a:t>
            </a:r>
          </a:p>
          <a:p>
            <a:endParaRPr lang="en-IN" sz="2800" b="1" dirty="0"/>
          </a:p>
          <a:p>
            <a:r>
              <a:rPr lang="en-IN" sz="2800" b="1" dirty="0"/>
              <a:t>3. The glass ………… full of milk.</a:t>
            </a:r>
          </a:p>
          <a:p>
            <a:endParaRPr lang="en-IN" sz="2800" b="1" dirty="0"/>
          </a:p>
          <a:p>
            <a:endParaRPr lang="en-IN" sz="2800" b="1" dirty="0"/>
          </a:p>
          <a:p>
            <a:r>
              <a:rPr lang="en-IN" sz="2800" b="1" dirty="0"/>
              <a:t>4. We …………… sisters. </a:t>
            </a:r>
          </a:p>
          <a:p>
            <a:endParaRPr lang="en-IN" sz="2800" b="1" dirty="0"/>
          </a:p>
          <a:p>
            <a:endParaRPr lang="en-IN" sz="2800" b="1" dirty="0"/>
          </a:p>
          <a:p>
            <a:r>
              <a:rPr lang="en-IN" sz="2800" b="1" dirty="0"/>
              <a:t>5. He ………… a good cook. </a:t>
            </a:r>
          </a:p>
        </p:txBody>
      </p:sp>
      <p:pic>
        <p:nvPicPr>
          <p:cNvPr id="10" name="Picture 9" descr="Diagram&#10;&#10;Description automatically generated">
            <a:extLst>
              <a:ext uri="{FF2B5EF4-FFF2-40B4-BE49-F238E27FC236}">
                <a16:creationId xmlns:a16="http://schemas.microsoft.com/office/drawing/2014/main" id="{F79AD59F-A1E5-4B92-B40D-B0AE02DCA77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11" b="10372"/>
          <a:stretch/>
        </p:blipFill>
        <p:spPr>
          <a:xfrm>
            <a:off x="4271088" y="1010105"/>
            <a:ext cx="936104" cy="1082495"/>
          </a:xfrm>
          <a:prstGeom prst="rect">
            <a:avLst/>
          </a:prstGeom>
        </p:spPr>
      </p:pic>
      <p:pic>
        <p:nvPicPr>
          <p:cNvPr id="14" name="Picture 13" descr="A stack of books&#10;&#10;Description automatically generated with low confidence">
            <a:extLst>
              <a:ext uri="{FF2B5EF4-FFF2-40B4-BE49-F238E27FC236}">
                <a16:creationId xmlns:a16="http://schemas.microsoft.com/office/drawing/2014/main" id="{15CB3AC9-A943-4D89-8A3B-49192E42C31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12" r="8455" b="12813"/>
          <a:stretch/>
        </p:blipFill>
        <p:spPr>
          <a:xfrm>
            <a:off x="5235816" y="1957267"/>
            <a:ext cx="1224136" cy="1007895"/>
          </a:xfrm>
          <a:prstGeom prst="rect">
            <a:avLst/>
          </a:prstGeom>
        </p:spPr>
      </p:pic>
      <p:pic>
        <p:nvPicPr>
          <p:cNvPr id="18" name="Picture 17" descr="A picture containing text&#10;&#10;Description automatically generated">
            <a:extLst>
              <a:ext uri="{FF2B5EF4-FFF2-40B4-BE49-F238E27FC236}">
                <a16:creationId xmlns:a16="http://schemas.microsoft.com/office/drawing/2014/main" id="{68DE0491-9BD7-40AC-8327-E63A05C39B05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37" t="-1" r="15795" b="6585"/>
          <a:stretch/>
        </p:blipFill>
        <p:spPr>
          <a:xfrm>
            <a:off x="5734798" y="2994138"/>
            <a:ext cx="936104" cy="1416502"/>
          </a:xfrm>
          <a:prstGeom prst="rect">
            <a:avLst/>
          </a:prstGeom>
        </p:spPr>
      </p:pic>
      <p:pic>
        <p:nvPicPr>
          <p:cNvPr id="21" name="Picture 20" descr="A picture containing diagram&#10;&#10;Description automatically generated">
            <a:extLst>
              <a:ext uri="{FF2B5EF4-FFF2-40B4-BE49-F238E27FC236}">
                <a16:creationId xmlns:a16="http://schemas.microsoft.com/office/drawing/2014/main" id="{19AED814-51AA-4D0B-849B-6072B7561D24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85" t="8000" r="24429" b="11152"/>
          <a:stretch/>
        </p:blipFill>
        <p:spPr>
          <a:xfrm>
            <a:off x="5880649" y="5475752"/>
            <a:ext cx="1158605" cy="1361891"/>
          </a:xfrm>
          <a:prstGeom prst="rect">
            <a:avLst/>
          </a:prstGeom>
        </p:spPr>
      </p:pic>
      <p:pic>
        <p:nvPicPr>
          <p:cNvPr id="25" name="Picture 2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05B0D4D-6976-4115-80CB-5F4E98207F6D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0" t="2750" r="3420" b="9051"/>
          <a:stretch/>
        </p:blipFill>
        <p:spPr>
          <a:xfrm>
            <a:off x="4501813" y="4461605"/>
            <a:ext cx="1468005" cy="1468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599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087F38AD-D558-4C09-BAFC-637E34B76E48}"/>
              </a:ext>
            </a:extLst>
          </p:cNvPr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356557" y="188640"/>
            <a:ext cx="2468880" cy="73152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9063807-05B7-428B-9626-F6ACA78F6AC6}"/>
              </a:ext>
            </a:extLst>
          </p:cNvPr>
          <p:cNvSpPr txBox="1"/>
          <p:nvPr/>
        </p:nvSpPr>
        <p:spPr>
          <a:xfrm>
            <a:off x="4691846" y="426001"/>
            <a:ext cx="3816424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CREATIVE WRITING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F1A211-ACB2-4DDD-B2F0-ACB041A5F4F9}"/>
              </a:ext>
            </a:extLst>
          </p:cNvPr>
          <p:cNvSpPr txBox="1"/>
          <p:nvPr/>
        </p:nvSpPr>
        <p:spPr>
          <a:xfrm>
            <a:off x="767083" y="1095714"/>
            <a:ext cx="38164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/>
              <a:t>Write 3 lines on it.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860B5CA-BE86-4ED3-8388-87BD90B15D09}"/>
              </a:ext>
            </a:extLst>
          </p:cNvPr>
          <p:cNvSpPr txBox="1"/>
          <p:nvPr/>
        </p:nvSpPr>
        <p:spPr>
          <a:xfrm>
            <a:off x="911424" y="1844824"/>
            <a:ext cx="5400600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1.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B6651D8-A481-490F-A55B-213A502FCD0B}"/>
              </a:ext>
            </a:extLst>
          </p:cNvPr>
          <p:cNvSpPr txBox="1"/>
          <p:nvPr/>
        </p:nvSpPr>
        <p:spPr>
          <a:xfrm>
            <a:off x="929009" y="2844225"/>
            <a:ext cx="5400600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2.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A86FC10-57CB-4E24-9F84-96172100A19D}"/>
              </a:ext>
            </a:extLst>
          </p:cNvPr>
          <p:cNvSpPr txBox="1"/>
          <p:nvPr/>
        </p:nvSpPr>
        <p:spPr>
          <a:xfrm>
            <a:off x="921502" y="3933056"/>
            <a:ext cx="5400600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/>
              <a:t>3.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7845184-2951-4151-9595-B5F626D49341}"/>
              </a:ext>
            </a:extLst>
          </p:cNvPr>
          <p:cNvSpPr txBox="1"/>
          <p:nvPr/>
        </p:nvSpPr>
        <p:spPr>
          <a:xfrm>
            <a:off x="890232" y="386303"/>
            <a:ext cx="3744416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HOME ASSIGNMENT</a:t>
            </a:r>
          </a:p>
        </p:txBody>
      </p:sp>
      <p:pic>
        <p:nvPicPr>
          <p:cNvPr id="23" name="Picture 2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C52415D-FEBF-4FC0-ADDA-392F7D77A92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80" b="4740"/>
          <a:stretch/>
        </p:blipFill>
        <p:spPr>
          <a:xfrm>
            <a:off x="7824192" y="1388101"/>
            <a:ext cx="2261214" cy="2972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113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B74A15B-403B-4C9C-97AB-D6E168A77770}"/>
              </a:ext>
            </a:extLst>
          </p:cNvPr>
          <p:cNvSpPr txBox="1"/>
          <p:nvPr/>
        </p:nvSpPr>
        <p:spPr>
          <a:xfrm>
            <a:off x="3863752" y="2708920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/>
              <a:t>THANKING YOU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888714-C41F-4439-ADBE-421D124E9FEB}"/>
              </a:ext>
            </a:extLst>
          </p:cNvPr>
          <p:cNvSpPr txBox="1"/>
          <p:nvPr/>
        </p:nvSpPr>
        <p:spPr>
          <a:xfrm>
            <a:off x="2855640" y="3379640"/>
            <a:ext cx="540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9589295E-B4E1-433C-A4E6-022DAC10C8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416" y="188640"/>
            <a:ext cx="1990725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331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2024</TotalTime>
  <Words>156</Words>
  <Application>Microsoft Office PowerPoint</Application>
  <PresentationFormat>Widescreen</PresentationFormat>
  <Paragraphs>37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Vedanshi Panda</cp:lastModifiedBy>
  <cp:revision>181</cp:revision>
  <dcterms:created xsi:type="dcterms:W3CDTF">2020-07-01T07:27:00Z</dcterms:created>
  <dcterms:modified xsi:type="dcterms:W3CDTF">2021-11-29T08:34:39Z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1033-11.2.0.9453</vt:lpwstr>
  </property>
</Properties>
</file>