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81" r:id="rId3"/>
    <p:sldId id="284" r:id="rId4"/>
    <p:sldId id="278" r:id="rId5"/>
  </p:sldIdLst>
  <p:sldSz cx="17068800" cy="9601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dhir" initials="S" lastIdx="1" clrIdx="0">
    <p:extLst>
      <p:ext uri="{19B8F6BF-5375-455C-9EA6-DF929625EA0E}">
        <p15:presenceInfo xmlns:p15="http://schemas.microsoft.com/office/powerpoint/2012/main" userId="Sudhi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3" d="100"/>
          <a:sy n="53" d="100"/>
        </p:scale>
        <p:origin x="3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3600" y="1571308"/>
            <a:ext cx="1280160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5042853"/>
            <a:ext cx="128016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57FE-1219-451C-9BCB-A08E87AAA5FD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083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57FE-1219-451C-9BCB-A08E87AAA5FD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688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214860" y="511175"/>
            <a:ext cx="3680460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3480" y="511175"/>
            <a:ext cx="10828020" cy="81365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57FE-1219-451C-9BCB-A08E87AAA5FD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68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57FE-1219-451C-9BCB-A08E87AAA5FD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917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4590" y="2393634"/>
            <a:ext cx="1472184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4590" y="6425249"/>
            <a:ext cx="1472184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57FE-1219-451C-9BCB-A08E87AAA5FD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566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3480" y="2555875"/>
            <a:ext cx="725424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41080" y="2555875"/>
            <a:ext cx="725424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57FE-1219-451C-9BCB-A08E87AAA5FD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2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703" y="511176"/>
            <a:ext cx="14721840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5704" y="2353628"/>
            <a:ext cx="7220902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5704" y="3507105"/>
            <a:ext cx="7220902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641080" y="2353628"/>
            <a:ext cx="7256463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641080" y="3507105"/>
            <a:ext cx="7256463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57FE-1219-451C-9BCB-A08E87AAA5FD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102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57FE-1219-451C-9BCB-A08E87AAA5FD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974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57FE-1219-451C-9BCB-A08E87AAA5FD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72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704" y="640080"/>
            <a:ext cx="5505132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56463" y="1382396"/>
            <a:ext cx="864108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5704" y="2880360"/>
            <a:ext cx="5505132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57FE-1219-451C-9BCB-A08E87AAA5FD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672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704" y="640080"/>
            <a:ext cx="5505132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256463" y="1382396"/>
            <a:ext cx="864108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5704" y="2880360"/>
            <a:ext cx="5505132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F57FE-1219-451C-9BCB-A08E87AAA5FD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299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3480" y="511176"/>
            <a:ext cx="1472184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3480" y="2555875"/>
            <a:ext cx="1472184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73480" y="8898891"/>
            <a:ext cx="384048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F57FE-1219-451C-9BCB-A08E87AAA5FD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54040" y="8898891"/>
            <a:ext cx="576072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054840" y="8898891"/>
            <a:ext cx="384048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8C8AC-C837-46AE-8600-9B6FAA86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797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405" y="2162803"/>
            <a:ext cx="12436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</a:rPr>
              <a:t>WELCOME TO ONLINE CLASS</a:t>
            </a:r>
            <a:endParaRPr lang="en-IN" sz="5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86261" y="3867467"/>
            <a:ext cx="11114052" cy="4613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/>
              <a:t>CLASS 	 	: 	UKG</a:t>
            </a:r>
          </a:p>
          <a:p>
            <a:pPr>
              <a:lnSpc>
                <a:spcPct val="150000"/>
              </a:lnSpc>
            </a:pPr>
            <a:r>
              <a:rPr lang="en-US" sz="4000" b="1" dirty="0"/>
              <a:t>SUBJECT		:	ENGLISH</a:t>
            </a:r>
          </a:p>
          <a:p>
            <a:pPr>
              <a:lnSpc>
                <a:spcPct val="150000"/>
              </a:lnSpc>
            </a:pPr>
            <a:r>
              <a:rPr lang="en-US" sz="4000" b="1" dirty="0"/>
              <a:t>CHAPTER 	: 	4</a:t>
            </a:r>
          </a:p>
          <a:p>
            <a:pPr>
              <a:lnSpc>
                <a:spcPct val="150000"/>
              </a:lnSpc>
            </a:pPr>
            <a:r>
              <a:rPr lang="en-US" sz="4000" b="1" dirty="0"/>
              <a:t>TOPIC 			:  </a:t>
            </a:r>
            <a:r>
              <a:rPr lang="en-US" sz="4000" b="1" dirty="0" err="1"/>
              <a:t>ing</a:t>
            </a:r>
            <a:r>
              <a:rPr lang="en-US" sz="4000" b="1" dirty="0"/>
              <a:t> sound words </a:t>
            </a:r>
            <a:r>
              <a:rPr lang="en-US" sz="4000" b="1"/>
              <a:t>( vocabulary)             </a:t>
            </a:r>
            <a:r>
              <a:rPr lang="en-US" sz="4000" b="1" dirty="0"/>
              <a:t>					   .</a:t>
            </a:r>
            <a:endParaRPr lang="en-IN" sz="4000" b="1" dirty="0"/>
          </a:p>
        </p:txBody>
      </p:sp>
      <p:pic>
        <p:nvPicPr>
          <p:cNvPr id="7" name="Google Shape;55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221324" y="219746"/>
            <a:ext cx="3585131" cy="154525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1609F67-6337-42C8-A384-A0D3A09F1B7B}"/>
              </a:ext>
            </a:extLst>
          </p:cNvPr>
          <p:cNvSpPr txBox="1"/>
          <p:nvPr/>
        </p:nvSpPr>
        <p:spPr>
          <a:xfrm flipH="1">
            <a:off x="184879" y="370563"/>
            <a:ext cx="13604273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sz="3200" b="1" dirty="0"/>
              <a:t>C.W </a:t>
            </a:r>
            <a:r>
              <a:rPr lang="en-IN" sz="3200" b="1" dirty="0">
                <a:solidFill>
                  <a:srgbClr val="FF0000"/>
                </a:solidFill>
              </a:rPr>
              <a:t>( READ   AND CIRCLE THE ING SOUND WORDS ) </a:t>
            </a:r>
            <a:r>
              <a:rPr lang="en-IN" sz="3200" b="1" dirty="0"/>
              <a:t>LET’s write in note book</a:t>
            </a:r>
          </a:p>
        </p:txBody>
      </p:sp>
      <p:pic>
        <p:nvPicPr>
          <p:cNvPr id="4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CE19A107-C347-4BC0-ABB1-6F674AF8E4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29617" y="8230512"/>
            <a:ext cx="2798221" cy="1000125"/>
          </a:xfrm>
          <a:prstGeom prst="rect">
            <a:avLst/>
          </a:prstGeom>
        </p:spPr>
      </p:pic>
      <p:sp>
        <p:nvSpPr>
          <p:cNvPr id="3" name="Double Wave 2">
            <a:extLst>
              <a:ext uri="{FF2B5EF4-FFF2-40B4-BE49-F238E27FC236}">
                <a16:creationId xmlns:a16="http://schemas.microsoft.com/office/drawing/2014/main" id="{C907B9A1-7912-4FDA-BF91-FBDC7C490ACA}"/>
              </a:ext>
            </a:extLst>
          </p:cNvPr>
          <p:cNvSpPr/>
          <p:nvPr/>
        </p:nvSpPr>
        <p:spPr>
          <a:xfrm>
            <a:off x="1827755" y="1682496"/>
            <a:ext cx="8980453" cy="5687568"/>
          </a:xfrm>
          <a:prstGeom prst="doubleWave">
            <a:avLst/>
          </a:prstGeom>
          <a:solidFill>
            <a:schemeClr val="accent4">
              <a:lumMod val="40000"/>
              <a:lumOff val="60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b="1" dirty="0"/>
          </a:p>
          <a:p>
            <a:pPr algn="ctr"/>
            <a:endParaRPr lang="en-US" sz="3200" b="1" dirty="0"/>
          </a:p>
          <a:p>
            <a:pPr algn="ctr"/>
            <a:endParaRPr lang="en-US" sz="3200" b="1" dirty="0"/>
          </a:p>
          <a:p>
            <a:pPr algn="ctr"/>
            <a:r>
              <a:rPr lang="en-US" sz="4000" b="1" dirty="0">
                <a:solidFill>
                  <a:srgbClr val="7030A0"/>
                </a:solidFill>
              </a:rPr>
              <a:t>Wing     bell    ping     wrong   </a:t>
            </a:r>
          </a:p>
          <a:p>
            <a:pPr algn="ctr"/>
            <a:r>
              <a:rPr lang="en-US" sz="4000" b="1" dirty="0">
                <a:solidFill>
                  <a:srgbClr val="7030A0"/>
                </a:solidFill>
              </a:rPr>
              <a:t> </a:t>
            </a:r>
          </a:p>
          <a:p>
            <a:pPr algn="ctr"/>
            <a:r>
              <a:rPr lang="en-US" sz="4000" b="1" dirty="0">
                <a:solidFill>
                  <a:srgbClr val="7030A0"/>
                </a:solidFill>
              </a:rPr>
              <a:t>Sat      sun       string     bring</a:t>
            </a:r>
          </a:p>
          <a:p>
            <a:pPr algn="ctr"/>
            <a:endParaRPr lang="en-US" sz="4000" b="1" dirty="0">
              <a:solidFill>
                <a:srgbClr val="7030A0"/>
              </a:solidFill>
            </a:endParaRPr>
          </a:p>
          <a:p>
            <a:pPr algn="ctr"/>
            <a:r>
              <a:rPr lang="en-US" sz="4000" b="1" dirty="0">
                <a:solidFill>
                  <a:srgbClr val="7030A0"/>
                </a:solidFill>
              </a:rPr>
              <a:t>Fish  thing     swing    car   star </a:t>
            </a:r>
          </a:p>
          <a:p>
            <a:pPr algn="ctr"/>
            <a:endParaRPr lang="en-US" sz="4000" b="1" dirty="0">
              <a:solidFill>
                <a:srgbClr val="7030A0"/>
              </a:solidFill>
            </a:endParaRPr>
          </a:p>
          <a:p>
            <a:pPr algn="ctr"/>
            <a:endParaRPr lang="en-US" sz="3200" b="1" dirty="0">
              <a:solidFill>
                <a:srgbClr val="7030A0"/>
              </a:solidFill>
            </a:endParaRPr>
          </a:p>
          <a:p>
            <a:pPr algn="ctr"/>
            <a:endParaRPr lang="en-US" sz="3200" b="1" dirty="0"/>
          </a:p>
          <a:p>
            <a:pPr algn="ctr"/>
            <a:endParaRPr lang="en-US" sz="3200" b="1" dirty="0"/>
          </a:p>
          <a:p>
            <a:pPr algn="ctr"/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965770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CE19A107-C347-4BC0-ABB1-6F674AF8E4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29617" y="8230512"/>
            <a:ext cx="2798221" cy="100012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4BEDDDE-71C4-4E2F-851A-837A9627F4B9}"/>
              </a:ext>
            </a:extLst>
          </p:cNvPr>
          <p:cNvSpPr txBox="1"/>
          <p:nvPr/>
        </p:nvSpPr>
        <p:spPr>
          <a:xfrm flipH="1">
            <a:off x="2182253" y="871321"/>
            <a:ext cx="11703867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>
                <a:solidFill>
                  <a:srgbClr val="FF0000"/>
                </a:solidFill>
              </a:rPr>
              <a:t>ACTIVITY ( ING word path) find out ‘</a:t>
            </a:r>
            <a:r>
              <a:rPr lang="en-IN" sz="3200" b="1" dirty="0" err="1">
                <a:solidFill>
                  <a:srgbClr val="FF0000"/>
                </a:solidFill>
              </a:rPr>
              <a:t>ing</a:t>
            </a:r>
            <a:r>
              <a:rPr lang="en-IN" sz="3200" b="1" dirty="0">
                <a:solidFill>
                  <a:srgbClr val="FF0000"/>
                </a:solidFill>
              </a:rPr>
              <a:t>’ sound words and put colour. ( </a:t>
            </a:r>
            <a:r>
              <a:rPr lang="en-IN" sz="3200" b="1" dirty="0"/>
              <a:t>HOME ASSIGNMENT)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3D4CE03-452B-4DFD-9895-0CFEDAFC0E60}"/>
              </a:ext>
            </a:extLst>
          </p:cNvPr>
          <p:cNvGraphicFramePr>
            <a:graphicFrameLocks noGrp="1"/>
          </p:cNvGraphicFramePr>
          <p:nvPr/>
        </p:nvGraphicFramePr>
        <p:xfrm>
          <a:off x="9601200" y="438912"/>
          <a:ext cx="1097280" cy="530352"/>
        </p:xfrm>
        <a:graphic>
          <a:graphicData uri="http://schemas.openxmlformats.org/drawingml/2006/table">
            <a:tbl>
              <a:tblPr/>
              <a:tblGrid>
                <a:gridCol w="1097280">
                  <a:extLst>
                    <a:ext uri="{9D8B030D-6E8A-4147-A177-3AD203B41FA5}">
                      <a16:colId xmlns:a16="http://schemas.microsoft.com/office/drawing/2014/main" val="1280233318"/>
                    </a:ext>
                  </a:extLst>
                </a:gridCol>
              </a:tblGrid>
              <a:tr h="53035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6655642"/>
                  </a:ext>
                </a:extLst>
              </a:tr>
            </a:tbl>
          </a:graphicData>
        </a:graphic>
      </p:graphicFrame>
      <p:graphicFrame>
        <p:nvGraphicFramePr>
          <p:cNvPr id="12" name="Table 12">
            <a:extLst>
              <a:ext uri="{FF2B5EF4-FFF2-40B4-BE49-F238E27FC236}">
                <a16:creationId xmlns:a16="http://schemas.microsoft.com/office/drawing/2014/main" id="{75BA6871-7B5D-4787-9C72-EB1ED56CAD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3225149"/>
              </p:ext>
            </p:extLst>
          </p:nvPr>
        </p:nvGraphicFramePr>
        <p:xfrm>
          <a:off x="2731203" y="2234430"/>
          <a:ext cx="10307205" cy="5268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0926">
                  <a:extLst>
                    <a:ext uri="{9D8B030D-6E8A-4147-A177-3AD203B41FA5}">
                      <a16:colId xmlns:a16="http://schemas.microsoft.com/office/drawing/2014/main" val="4063353360"/>
                    </a:ext>
                  </a:extLst>
                </a:gridCol>
                <a:gridCol w="1470926">
                  <a:extLst>
                    <a:ext uri="{9D8B030D-6E8A-4147-A177-3AD203B41FA5}">
                      <a16:colId xmlns:a16="http://schemas.microsoft.com/office/drawing/2014/main" val="2652211895"/>
                    </a:ext>
                  </a:extLst>
                </a:gridCol>
                <a:gridCol w="1470926">
                  <a:extLst>
                    <a:ext uri="{9D8B030D-6E8A-4147-A177-3AD203B41FA5}">
                      <a16:colId xmlns:a16="http://schemas.microsoft.com/office/drawing/2014/main" val="1453164826"/>
                    </a:ext>
                  </a:extLst>
                </a:gridCol>
                <a:gridCol w="1470926">
                  <a:extLst>
                    <a:ext uri="{9D8B030D-6E8A-4147-A177-3AD203B41FA5}">
                      <a16:colId xmlns:a16="http://schemas.microsoft.com/office/drawing/2014/main" val="2046004088"/>
                    </a:ext>
                  </a:extLst>
                </a:gridCol>
                <a:gridCol w="1470926">
                  <a:extLst>
                    <a:ext uri="{9D8B030D-6E8A-4147-A177-3AD203B41FA5}">
                      <a16:colId xmlns:a16="http://schemas.microsoft.com/office/drawing/2014/main" val="3423101025"/>
                    </a:ext>
                  </a:extLst>
                </a:gridCol>
                <a:gridCol w="1470926">
                  <a:extLst>
                    <a:ext uri="{9D8B030D-6E8A-4147-A177-3AD203B41FA5}">
                      <a16:colId xmlns:a16="http://schemas.microsoft.com/office/drawing/2014/main" val="2811021753"/>
                    </a:ext>
                  </a:extLst>
                </a:gridCol>
                <a:gridCol w="1481649">
                  <a:extLst>
                    <a:ext uri="{9D8B030D-6E8A-4147-A177-3AD203B41FA5}">
                      <a16:colId xmlns:a16="http://schemas.microsoft.com/office/drawing/2014/main" val="4076385352"/>
                    </a:ext>
                  </a:extLst>
                </a:gridCol>
              </a:tblGrid>
              <a:tr h="1317052">
                <a:tc>
                  <a:txBody>
                    <a:bodyPr/>
                    <a:lstStyle/>
                    <a:p>
                      <a:r>
                        <a:rPr lang="en-US" dirty="0"/>
                        <a:t>k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4191960"/>
                  </a:ext>
                </a:extLst>
              </a:tr>
              <a:tr h="131705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6518662"/>
                  </a:ext>
                </a:extLst>
              </a:tr>
              <a:tr h="131705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0483757"/>
                  </a:ext>
                </a:extLst>
              </a:tr>
              <a:tr h="131705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6183425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DE73904D-67D9-4422-87A0-34D1DAEE71F1}"/>
              </a:ext>
            </a:extLst>
          </p:cNvPr>
          <p:cNvSpPr txBox="1"/>
          <p:nvPr/>
        </p:nvSpPr>
        <p:spPr>
          <a:xfrm>
            <a:off x="2932061" y="2614792"/>
            <a:ext cx="10181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king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A3530A5-B6D3-4FFF-8245-82006FC108BB}"/>
              </a:ext>
            </a:extLst>
          </p:cNvPr>
          <p:cNvSpPr txBox="1"/>
          <p:nvPr/>
        </p:nvSpPr>
        <p:spPr>
          <a:xfrm>
            <a:off x="4413424" y="2591191"/>
            <a:ext cx="10181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sing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24F7AEA-2AB7-41D4-B3DF-68E312507A6D}"/>
              </a:ext>
            </a:extLst>
          </p:cNvPr>
          <p:cNvSpPr txBox="1"/>
          <p:nvPr/>
        </p:nvSpPr>
        <p:spPr>
          <a:xfrm>
            <a:off x="5891322" y="2607059"/>
            <a:ext cx="10181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ping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20F6197-713C-4F46-9CDA-5B5D2B0C438A}"/>
              </a:ext>
            </a:extLst>
          </p:cNvPr>
          <p:cNvSpPr txBox="1"/>
          <p:nvPr/>
        </p:nvSpPr>
        <p:spPr>
          <a:xfrm>
            <a:off x="10211473" y="3881423"/>
            <a:ext cx="11671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bring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9B59CEC-3845-452C-8CE5-4F94E9ABB42F}"/>
              </a:ext>
            </a:extLst>
          </p:cNvPr>
          <p:cNvSpPr txBox="1"/>
          <p:nvPr/>
        </p:nvSpPr>
        <p:spPr>
          <a:xfrm>
            <a:off x="8734475" y="5187486"/>
            <a:ext cx="11671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cling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250E739-A670-43D3-9B1C-29D65C821D55}"/>
              </a:ext>
            </a:extLst>
          </p:cNvPr>
          <p:cNvSpPr txBox="1"/>
          <p:nvPr/>
        </p:nvSpPr>
        <p:spPr>
          <a:xfrm>
            <a:off x="4309090" y="5184801"/>
            <a:ext cx="11671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string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72F049A-0559-4287-BB23-BB9061D6290A}"/>
              </a:ext>
            </a:extLst>
          </p:cNvPr>
          <p:cNvSpPr txBox="1"/>
          <p:nvPr/>
        </p:nvSpPr>
        <p:spPr>
          <a:xfrm>
            <a:off x="2874533" y="5194293"/>
            <a:ext cx="11671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tiring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B6A01DA-6DE8-4767-926A-A94B114085F9}"/>
              </a:ext>
            </a:extLst>
          </p:cNvPr>
          <p:cNvSpPr txBox="1"/>
          <p:nvPr/>
        </p:nvSpPr>
        <p:spPr>
          <a:xfrm>
            <a:off x="11662965" y="2594317"/>
            <a:ext cx="11671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ding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B371B57-ED5A-4FC4-97E3-5D9C62ACEE3B}"/>
              </a:ext>
            </a:extLst>
          </p:cNvPr>
          <p:cNvSpPr txBox="1"/>
          <p:nvPr/>
        </p:nvSpPr>
        <p:spPr>
          <a:xfrm>
            <a:off x="10304728" y="2594316"/>
            <a:ext cx="10181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ring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5C36207-348E-4C74-9270-76DAC2B87DF1}"/>
              </a:ext>
            </a:extLst>
          </p:cNvPr>
          <p:cNvSpPr txBox="1"/>
          <p:nvPr/>
        </p:nvSpPr>
        <p:spPr>
          <a:xfrm>
            <a:off x="8775545" y="2604801"/>
            <a:ext cx="11671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swing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1B173BD-6596-4738-8897-9099588B2D47}"/>
              </a:ext>
            </a:extLst>
          </p:cNvPr>
          <p:cNvSpPr txBox="1"/>
          <p:nvPr/>
        </p:nvSpPr>
        <p:spPr>
          <a:xfrm>
            <a:off x="7401065" y="2596503"/>
            <a:ext cx="10181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ring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BC382BF-4085-4E26-B253-B4DAD5793B6C}"/>
              </a:ext>
            </a:extLst>
          </p:cNvPr>
          <p:cNvSpPr txBox="1"/>
          <p:nvPr/>
        </p:nvSpPr>
        <p:spPr>
          <a:xfrm>
            <a:off x="5821126" y="5189578"/>
            <a:ext cx="11671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thing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5138B4D-E830-4956-8DB8-8F057CC7FAB6}"/>
              </a:ext>
            </a:extLst>
          </p:cNvPr>
          <p:cNvSpPr txBox="1"/>
          <p:nvPr/>
        </p:nvSpPr>
        <p:spPr>
          <a:xfrm>
            <a:off x="7196849" y="5173612"/>
            <a:ext cx="13316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spring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F633FC2-3D06-4C0F-8F1D-EB7D18E57C8C}"/>
              </a:ext>
            </a:extLst>
          </p:cNvPr>
          <p:cNvSpPr txBox="1"/>
          <p:nvPr/>
        </p:nvSpPr>
        <p:spPr>
          <a:xfrm>
            <a:off x="8707602" y="6563815"/>
            <a:ext cx="1318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anything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516C918-960F-4FFC-81A9-171A546089B2}"/>
              </a:ext>
            </a:extLst>
          </p:cNvPr>
          <p:cNvSpPr txBox="1"/>
          <p:nvPr/>
        </p:nvSpPr>
        <p:spPr>
          <a:xfrm flipH="1">
            <a:off x="4333873" y="6481545"/>
            <a:ext cx="11671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wing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C444D0F-EDAE-4F7E-9DD9-14E3ADE4124C}"/>
              </a:ext>
            </a:extLst>
          </p:cNvPr>
          <p:cNvSpPr txBox="1"/>
          <p:nvPr/>
        </p:nvSpPr>
        <p:spPr>
          <a:xfrm>
            <a:off x="2854749" y="6495732"/>
            <a:ext cx="11671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sting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C200F18-375E-4A45-A1AB-EEE363DCECFE}"/>
              </a:ext>
            </a:extLst>
          </p:cNvPr>
          <p:cNvSpPr txBox="1"/>
          <p:nvPr/>
        </p:nvSpPr>
        <p:spPr>
          <a:xfrm>
            <a:off x="5810863" y="6488967"/>
            <a:ext cx="11671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zing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6E7D067-74A2-4D36-B8DE-CB77BB85FA9A}"/>
              </a:ext>
            </a:extLst>
          </p:cNvPr>
          <p:cNvSpPr txBox="1"/>
          <p:nvPr/>
        </p:nvSpPr>
        <p:spPr>
          <a:xfrm>
            <a:off x="7241333" y="6489271"/>
            <a:ext cx="11671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fling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DB5214C-2D65-4547-8342-A27468E79D32}"/>
              </a:ext>
            </a:extLst>
          </p:cNvPr>
          <p:cNvSpPr txBox="1"/>
          <p:nvPr/>
        </p:nvSpPr>
        <p:spPr>
          <a:xfrm>
            <a:off x="10205831" y="6499039"/>
            <a:ext cx="12538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sitting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F7D635A-085C-4392-B917-1D7BDCFFFC1E}"/>
              </a:ext>
            </a:extLst>
          </p:cNvPr>
          <p:cNvSpPr txBox="1"/>
          <p:nvPr/>
        </p:nvSpPr>
        <p:spPr>
          <a:xfrm>
            <a:off x="11640187" y="6502597"/>
            <a:ext cx="13354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boring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0B60F15-BDFC-4E84-B7E7-6802521A4B9E}"/>
              </a:ext>
            </a:extLst>
          </p:cNvPr>
          <p:cNvSpPr txBox="1"/>
          <p:nvPr/>
        </p:nvSpPr>
        <p:spPr>
          <a:xfrm>
            <a:off x="2940244" y="3897076"/>
            <a:ext cx="11671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book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CF6C370-81BB-4499-B141-CA4585B40CB7}"/>
              </a:ext>
            </a:extLst>
          </p:cNvPr>
          <p:cNvSpPr txBox="1"/>
          <p:nvPr/>
        </p:nvSpPr>
        <p:spPr>
          <a:xfrm>
            <a:off x="4261742" y="3899632"/>
            <a:ext cx="11671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bag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E0215ED-301E-4E7E-92C0-8CE78A9DDAA0}"/>
              </a:ext>
            </a:extLst>
          </p:cNvPr>
          <p:cNvSpPr txBox="1"/>
          <p:nvPr/>
        </p:nvSpPr>
        <p:spPr>
          <a:xfrm>
            <a:off x="5818569" y="3907140"/>
            <a:ext cx="11671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apple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5739240-DA0B-4B06-8548-2BABF8FA5523}"/>
              </a:ext>
            </a:extLst>
          </p:cNvPr>
          <p:cNvSpPr txBox="1"/>
          <p:nvPr/>
        </p:nvSpPr>
        <p:spPr>
          <a:xfrm>
            <a:off x="7285164" y="3890775"/>
            <a:ext cx="11671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dish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55AE40A-FD22-45CE-AA35-6AC5C519637F}"/>
              </a:ext>
            </a:extLst>
          </p:cNvPr>
          <p:cNvSpPr txBox="1"/>
          <p:nvPr/>
        </p:nvSpPr>
        <p:spPr>
          <a:xfrm>
            <a:off x="8744820" y="3890774"/>
            <a:ext cx="11671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bag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A9F7FF7-1EDF-413F-A812-26AE75ED35CD}"/>
              </a:ext>
            </a:extLst>
          </p:cNvPr>
          <p:cNvSpPr txBox="1"/>
          <p:nvPr/>
        </p:nvSpPr>
        <p:spPr>
          <a:xfrm>
            <a:off x="11696299" y="3889163"/>
            <a:ext cx="11671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fish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3BB5EB14-01F6-4940-BFDC-7D02C017BAA8}"/>
              </a:ext>
            </a:extLst>
          </p:cNvPr>
          <p:cNvSpPr txBox="1"/>
          <p:nvPr/>
        </p:nvSpPr>
        <p:spPr>
          <a:xfrm>
            <a:off x="10250000" y="5186660"/>
            <a:ext cx="11671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Kite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E13A9EB-43D5-4887-861F-076EB738668D}"/>
              </a:ext>
            </a:extLst>
          </p:cNvPr>
          <p:cNvSpPr txBox="1"/>
          <p:nvPr/>
        </p:nvSpPr>
        <p:spPr>
          <a:xfrm>
            <a:off x="11689360" y="5168809"/>
            <a:ext cx="11671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boat</a:t>
            </a:r>
          </a:p>
        </p:txBody>
      </p:sp>
    </p:spTree>
    <p:extLst>
      <p:ext uri="{BB962C8B-B14F-4D97-AF65-F5344CB8AC3E}">
        <p14:creationId xmlns:p14="http://schemas.microsoft.com/office/powerpoint/2010/main" val="1156156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BF1F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BF1F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BF1F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BF1F"/>
                                      </p:to>
                                    </p:animClr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BF1F"/>
                                      </p:to>
                                    </p:animClr>
                                    <p:set>
                                      <p:cBhvr>
                                        <p:cTn id="3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BF1F"/>
                                      </p:to>
                                    </p:animClr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BF1F"/>
                                      </p:to>
                                    </p:animClr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BF1F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BF1F"/>
                                      </p:to>
                                    </p:animClr>
                                    <p:set>
                                      <p:cBhvr>
                                        <p:cTn id="55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BF1F"/>
                                      </p:to>
                                    </p:animClr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BF1F"/>
                                      </p:to>
                                    </p:animClr>
                                    <p:set>
                                      <p:cBhvr>
                                        <p:cTn id="67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BF1F"/>
                                      </p:to>
                                    </p:animClr>
                                    <p:set>
                                      <p:cBhvr>
                                        <p:cTn id="73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BF1F"/>
                                      </p:to>
                                    </p:animClr>
                                    <p:set>
                                      <p:cBhvr>
                                        <p:cTn id="7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4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BF1F"/>
                                      </p:to>
                                    </p:animClr>
                                    <p:set>
                                      <p:cBhvr>
                                        <p:cTn id="85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0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BF1F"/>
                                      </p:to>
                                    </p:animClr>
                                    <p:set>
                                      <p:cBhvr>
                                        <p:cTn id="91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6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BF1F"/>
                                      </p:to>
                                    </p:animClr>
                                    <p:set>
                                      <p:cBhvr>
                                        <p:cTn id="97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2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BF1F"/>
                                      </p:to>
                                    </p:animClr>
                                    <p:set>
                                      <p:cBhvr>
                                        <p:cTn id="103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8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BF1F"/>
                                      </p:to>
                                    </p:animClr>
                                    <p:set>
                                      <p:cBhvr>
                                        <p:cTn id="109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0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BF1F"/>
                                      </p:to>
                                    </p:animClr>
                                    <p:set>
                                      <p:cBhvr>
                                        <p:cTn id="115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0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BF1F"/>
                                      </p:to>
                                    </p:animClr>
                                    <p:set>
                                      <p:cBhvr>
                                        <p:cTn id="121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2133600" y="6108097"/>
            <a:ext cx="12801600" cy="219894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 Box 1"/>
          <p:cNvSpPr txBox="1"/>
          <p:nvPr/>
        </p:nvSpPr>
        <p:spPr>
          <a:xfrm>
            <a:off x="3951384" y="3968909"/>
            <a:ext cx="9166479" cy="15311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8006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200" b="1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200" b="1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8006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200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lang="en-US" sz="42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628</TotalTime>
  <Words>126</Words>
  <Application>Microsoft Office PowerPoint</Application>
  <PresentationFormat>Custom</PresentationFormat>
  <Paragraphs>49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Nishitha Nanda</dc:creator>
  <cp:lastModifiedBy>Sudhir</cp:lastModifiedBy>
  <cp:revision>79</cp:revision>
  <dcterms:created xsi:type="dcterms:W3CDTF">2021-06-10T11:21:50Z</dcterms:created>
  <dcterms:modified xsi:type="dcterms:W3CDTF">2021-08-09T05:27:58Z</dcterms:modified>
</cp:coreProperties>
</file>