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302" r:id="rId3"/>
    <p:sldId id="301" r:id="rId4"/>
    <p:sldId id="303" r:id="rId5"/>
    <p:sldId id="304" r:id="rId6"/>
    <p:sldId id="305" r:id="rId7"/>
    <p:sldId id="306" r:id="rId8"/>
    <p:sldId id="27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>
          <p15:clr>
            <a:srgbClr val="A4A3A4"/>
          </p15:clr>
        </p15:guide>
        <p15:guide id="2" pos="38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  <p:cmAuthor id="2" name="Vedanshi Panda" initials="VP" lastIdx="1" clrIdx="1">
    <p:extLst>
      <p:ext uri="{19B8F6BF-5375-455C-9EA6-DF929625EA0E}">
        <p15:presenceInfo xmlns:p15="http://schemas.microsoft.com/office/powerpoint/2012/main" userId="58e2bb57fd92902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7/3/2021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7/3/2021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WELCOME TO ONLINE CLASS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  	3 ( ‘</a:t>
            </a:r>
            <a:r>
              <a:rPr lang="en-US" sz="3200" b="1" dirty="0" err="1"/>
              <a:t>oa</a:t>
            </a:r>
            <a:r>
              <a:rPr lang="en-US" sz="3200" b="1" dirty="0"/>
              <a:t>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     :     Blending  of ‘</a:t>
            </a:r>
            <a:r>
              <a:rPr lang="en-US" sz="3200" b="1" dirty="0" err="1"/>
              <a:t>oa</a:t>
            </a:r>
            <a:r>
              <a:rPr lang="en-US" sz="3200" b="1" dirty="0"/>
              <a:t>’ sound.	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7154984" y="3228198"/>
            <a:ext cx="660371" cy="66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461298" y="3331844"/>
            <a:ext cx="1138253" cy="113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 sz="3200" dirty="0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268938-1E4B-402C-95A0-E556B798A2AD}"/>
              </a:ext>
            </a:extLst>
          </p:cNvPr>
          <p:cNvSpPr txBox="1"/>
          <p:nvPr/>
        </p:nvSpPr>
        <p:spPr>
          <a:xfrm>
            <a:off x="2717622" y="763331"/>
            <a:ext cx="5112568" cy="584775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LET’S RECALL THE WORDS</a:t>
            </a:r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703D1289-5987-4804-A146-6925AD2D20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19" y="1698372"/>
            <a:ext cx="2323828" cy="2388756"/>
          </a:xfrm>
          <a:prstGeom prst="rect">
            <a:avLst/>
          </a:prstGeom>
        </p:spPr>
      </p:pic>
      <p:pic>
        <p:nvPicPr>
          <p:cNvPr id="14" name="Picture 13" descr="A picture containing accessory, clipart&#10;&#10;Description automatically generated">
            <a:extLst>
              <a:ext uri="{FF2B5EF4-FFF2-40B4-BE49-F238E27FC236}">
                <a16:creationId xmlns:a16="http://schemas.microsoft.com/office/drawing/2014/main" id="{4ECACB58-B2D7-4E49-81EB-C7D421B1DD5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455" y="2030036"/>
            <a:ext cx="2602747" cy="2070925"/>
          </a:xfrm>
          <a:prstGeom prst="rect">
            <a:avLst/>
          </a:prstGeom>
        </p:spPr>
      </p:pic>
      <p:pic>
        <p:nvPicPr>
          <p:cNvPr id="19" name="Picture 18" descr="Chart, bubble chart&#10;&#10;Description automatically generated">
            <a:extLst>
              <a:ext uri="{FF2B5EF4-FFF2-40B4-BE49-F238E27FC236}">
                <a16:creationId xmlns:a16="http://schemas.microsoft.com/office/drawing/2014/main" id="{E921AA8F-7B31-4C5E-A7F9-A85FEAB1E3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4378033"/>
            <a:ext cx="2586107" cy="238875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629717F-6CC8-4549-BDD4-3F3ECFAFFA01}"/>
              </a:ext>
            </a:extLst>
          </p:cNvPr>
          <p:cNvSpPr txBox="1"/>
          <p:nvPr/>
        </p:nvSpPr>
        <p:spPr>
          <a:xfrm>
            <a:off x="3215680" y="2852936"/>
            <a:ext cx="112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c</a:t>
            </a:r>
            <a:r>
              <a:rPr lang="en-IN" sz="3200" dirty="0">
                <a:solidFill>
                  <a:srgbClr val="FF0000"/>
                </a:solidFill>
              </a:rPr>
              <a:t>oa</a:t>
            </a:r>
            <a:r>
              <a:rPr lang="en-IN" sz="3200" dirty="0"/>
              <a:t>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50ADDBE-281C-42B2-8108-9A15366BB9C3}"/>
              </a:ext>
            </a:extLst>
          </p:cNvPr>
          <p:cNvSpPr txBox="1"/>
          <p:nvPr/>
        </p:nvSpPr>
        <p:spPr>
          <a:xfrm>
            <a:off x="6934735" y="3092931"/>
            <a:ext cx="1407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b</a:t>
            </a:r>
            <a:r>
              <a:rPr lang="en-IN" sz="3200" dirty="0">
                <a:solidFill>
                  <a:srgbClr val="FF0000"/>
                </a:solidFill>
              </a:rPr>
              <a:t>oa</a:t>
            </a:r>
            <a:r>
              <a:rPr lang="en-IN" sz="3200" dirty="0"/>
              <a:t>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5C5BA06-D78C-4524-B91B-D5D3A54A613F}"/>
              </a:ext>
            </a:extLst>
          </p:cNvPr>
          <p:cNvSpPr txBox="1"/>
          <p:nvPr/>
        </p:nvSpPr>
        <p:spPr>
          <a:xfrm>
            <a:off x="3370155" y="5407139"/>
            <a:ext cx="2382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s</a:t>
            </a:r>
            <a:r>
              <a:rPr lang="en-IN" sz="3200" dirty="0">
                <a:solidFill>
                  <a:srgbClr val="FF0000"/>
                </a:solidFill>
              </a:rPr>
              <a:t>oa</a:t>
            </a:r>
            <a:r>
              <a:rPr lang="en-IN" sz="3200" dirty="0"/>
              <a:t>p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E8EC1E-AF19-4BDC-ACF6-F77A4A289538}"/>
              </a:ext>
            </a:extLst>
          </p:cNvPr>
          <p:cNvCxnSpPr>
            <a:cxnSpLocks/>
          </p:cNvCxnSpPr>
          <p:nvPr/>
        </p:nvCxnSpPr>
        <p:spPr>
          <a:xfrm flipV="1">
            <a:off x="515380" y="419262"/>
            <a:ext cx="11161240" cy="62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9CC813-2988-43F9-836A-1159CB59A34D}"/>
              </a:ext>
            </a:extLst>
          </p:cNvPr>
          <p:cNvCxnSpPr/>
          <p:nvPr/>
        </p:nvCxnSpPr>
        <p:spPr>
          <a:xfrm>
            <a:off x="515380" y="481833"/>
            <a:ext cx="0" cy="58994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A72657-54F6-4265-B878-E3DC4927993B}"/>
              </a:ext>
            </a:extLst>
          </p:cNvPr>
          <p:cNvCxnSpPr/>
          <p:nvPr/>
        </p:nvCxnSpPr>
        <p:spPr>
          <a:xfrm>
            <a:off x="515380" y="6369001"/>
            <a:ext cx="0" cy="3854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8740893-BA5F-4466-8AB7-2DFEEBB960A1}"/>
              </a:ext>
            </a:extLst>
          </p:cNvPr>
          <p:cNvCxnSpPr/>
          <p:nvPr/>
        </p:nvCxnSpPr>
        <p:spPr>
          <a:xfrm>
            <a:off x="515380" y="6754462"/>
            <a:ext cx="115572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1CF99F4-C9E0-4553-978C-111A3D150C64}"/>
              </a:ext>
            </a:extLst>
          </p:cNvPr>
          <p:cNvCxnSpPr/>
          <p:nvPr/>
        </p:nvCxnSpPr>
        <p:spPr>
          <a:xfrm flipV="1">
            <a:off x="12072664" y="419262"/>
            <a:ext cx="0" cy="63475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92F3AB4-6101-42ED-B5CC-B453D1AAAE83}"/>
              </a:ext>
            </a:extLst>
          </p:cNvPr>
          <p:cNvCxnSpPr/>
          <p:nvPr/>
        </p:nvCxnSpPr>
        <p:spPr>
          <a:xfrm>
            <a:off x="11676620" y="450547"/>
            <a:ext cx="3960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ADA3555B-4CD5-4CF4-8696-35DB69A4A9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7654" y="4175617"/>
            <a:ext cx="2060627" cy="221913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A94DC88-F4BC-48B9-BBD4-9B344649E515}"/>
              </a:ext>
            </a:extLst>
          </p:cNvPr>
          <p:cNvSpPr txBox="1"/>
          <p:nvPr/>
        </p:nvSpPr>
        <p:spPr>
          <a:xfrm>
            <a:off x="7201074" y="5062557"/>
            <a:ext cx="1071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/>
              <a:t>f</a:t>
            </a:r>
            <a:r>
              <a:rPr lang="en-IN" sz="3200" dirty="0">
                <a:solidFill>
                  <a:srgbClr val="FF0000"/>
                </a:solidFill>
              </a:rPr>
              <a:t>oa</a:t>
            </a:r>
            <a:r>
              <a:rPr lang="en-IN" sz="3200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2213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5BBEDAE-331A-4988-B616-1B1677C7EE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692696"/>
            <a:ext cx="6555968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4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21C324-5216-4619-8C84-200AE2759AF5}"/>
              </a:ext>
            </a:extLst>
          </p:cNvPr>
          <p:cNvSpPr/>
          <p:nvPr/>
        </p:nvSpPr>
        <p:spPr>
          <a:xfrm>
            <a:off x="1775520" y="548680"/>
            <a:ext cx="7344816" cy="79208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rgbClr val="FF0000"/>
                </a:solidFill>
              </a:rPr>
              <a:t>LET’S BLEND THE WORDS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4B5432-A7A1-4FF2-9FEA-11499B7F1298}"/>
              </a:ext>
            </a:extLst>
          </p:cNvPr>
          <p:cNvSpPr txBox="1"/>
          <p:nvPr/>
        </p:nvSpPr>
        <p:spPr>
          <a:xfrm>
            <a:off x="1703512" y="2060848"/>
            <a:ext cx="3240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600" dirty="0">
                <a:solidFill>
                  <a:srgbClr val="0070C0"/>
                </a:solidFill>
              </a:rPr>
              <a:t>g</a:t>
            </a:r>
            <a:r>
              <a:rPr lang="en-IN" sz="9600" dirty="0">
                <a:solidFill>
                  <a:srgbClr val="FF0000"/>
                </a:solidFill>
              </a:rPr>
              <a:t>oa</a:t>
            </a:r>
            <a:r>
              <a:rPr lang="en-IN" sz="9600" dirty="0">
                <a:solidFill>
                  <a:srgbClr val="0070C0"/>
                </a:solidFill>
              </a:rPr>
              <a:t>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00DDDBB-5D35-4CC7-82F2-4BEB8FACA5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392" y="5445224"/>
            <a:ext cx="1990725" cy="1000125"/>
          </a:xfrm>
          <a:prstGeom prst="rect">
            <a:avLst/>
          </a:prstGeom>
        </p:spPr>
      </p:pic>
      <p:sp>
        <p:nvSpPr>
          <p:cNvPr id="17" name="Arrow: Right 16">
            <a:extLst>
              <a:ext uri="{FF2B5EF4-FFF2-40B4-BE49-F238E27FC236}">
                <a16:creationId xmlns:a16="http://schemas.microsoft.com/office/drawing/2014/main" id="{45B441D2-7734-4F4C-BD1A-D9659CB9863C}"/>
              </a:ext>
            </a:extLst>
          </p:cNvPr>
          <p:cNvSpPr/>
          <p:nvPr/>
        </p:nvSpPr>
        <p:spPr>
          <a:xfrm>
            <a:off x="2639616" y="3429000"/>
            <a:ext cx="720080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704E7F-BA1E-4F21-88B3-692CFFA5127C}"/>
              </a:ext>
            </a:extLst>
          </p:cNvPr>
          <p:cNvSpPr txBox="1"/>
          <p:nvPr/>
        </p:nvSpPr>
        <p:spPr>
          <a:xfrm>
            <a:off x="4511824" y="3981256"/>
            <a:ext cx="43262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600" dirty="0">
                <a:solidFill>
                  <a:srgbClr val="0070C0"/>
                </a:solidFill>
              </a:rPr>
              <a:t>b</a:t>
            </a:r>
            <a:r>
              <a:rPr lang="en-IN" sz="9600" dirty="0">
                <a:solidFill>
                  <a:srgbClr val="FF0000"/>
                </a:solidFill>
              </a:rPr>
              <a:t>oa</a:t>
            </a:r>
            <a:r>
              <a:rPr lang="en-IN" sz="9600" dirty="0">
                <a:solidFill>
                  <a:srgbClr val="0070C0"/>
                </a:solidFill>
              </a:rPr>
              <a:t>t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EAEC36D0-8679-427E-ABD4-BD6E3E442A7A}"/>
              </a:ext>
            </a:extLst>
          </p:cNvPr>
          <p:cNvSpPr/>
          <p:nvPr/>
        </p:nvSpPr>
        <p:spPr>
          <a:xfrm>
            <a:off x="5447928" y="5301208"/>
            <a:ext cx="864096" cy="1440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043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F40B3C-363A-4945-BD78-AC9946890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851" y="5157192"/>
            <a:ext cx="1990725" cy="1000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A35344-5100-41EE-9614-C71B4F55FE5F}"/>
              </a:ext>
            </a:extLst>
          </p:cNvPr>
          <p:cNvSpPr txBox="1"/>
          <p:nvPr/>
        </p:nvSpPr>
        <p:spPr>
          <a:xfrm>
            <a:off x="1271464" y="1619508"/>
            <a:ext cx="2664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600" dirty="0">
                <a:solidFill>
                  <a:schemeClr val="accent1"/>
                </a:solidFill>
              </a:rPr>
              <a:t>r</a:t>
            </a:r>
            <a:r>
              <a:rPr lang="en-IN" sz="9600" dirty="0">
                <a:solidFill>
                  <a:srgbClr val="FF0000"/>
                </a:solidFill>
              </a:rPr>
              <a:t>oa</a:t>
            </a:r>
            <a:r>
              <a:rPr lang="en-IN" sz="9600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8A34B04-994D-42F4-81B8-0F6F14CA08C9}"/>
              </a:ext>
            </a:extLst>
          </p:cNvPr>
          <p:cNvSpPr/>
          <p:nvPr/>
        </p:nvSpPr>
        <p:spPr>
          <a:xfrm>
            <a:off x="2063552" y="2924944"/>
            <a:ext cx="978408" cy="7200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1EABA4-1F04-411A-9E80-B3B50E3246CD}"/>
              </a:ext>
            </a:extLst>
          </p:cNvPr>
          <p:cNvSpPr txBox="1"/>
          <p:nvPr/>
        </p:nvSpPr>
        <p:spPr>
          <a:xfrm flipH="1">
            <a:off x="7104112" y="1619508"/>
            <a:ext cx="26711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600" dirty="0">
                <a:solidFill>
                  <a:schemeClr val="accent1"/>
                </a:solidFill>
              </a:rPr>
              <a:t>s</a:t>
            </a:r>
            <a:r>
              <a:rPr lang="en-IN" sz="9600" dirty="0">
                <a:solidFill>
                  <a:srgbClr val="FF0000"/>
                </a:solidFill>
              </a:rPr>
              <a:t>oa</a:t>
            </a:r>
            <a:r>
              <a:rPr lang="en-IN" sz="9600" dirty="0">
                <a:solidFill>
                  <a:srgbClr val="0070C0"/>
                </a:solidFill>
              </a:rPr>
              <a:t>p</a:t>
            </a:r>
            <a:endParaRPr lang="en-IN" sz="9600" dirty="0">
              <a:solidFill>
                <a:schemeClr val="accent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15BDBFB7-9734-49FB-9081-FFA243E19D90}"/>
              </a:ext>
            </a:extLst>
          </p:cNvPr>
          <p:cNvSpPr/>
          <p:nvPr/>
        </p:nvSpPr>
        <p:spPr>
          <a:xfrm>
            <a:off x="7968208" y="2939545"/>
            <a:ext cx="648072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4405E7-FFD2-4AEB-B2A5-553F79303113}"/>
              </a:ext>
            </a:extLst>
          </p:cNvPr>
          <p:cNvSpPr txBox="1"/>
          <p:nvPr/>
        </p:nvSpPr>
        <p:spPr>
          <a:xfrm>
            <a:off x="3719736" y="4869160"/>
            <a:ext cx="35283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600" dirty="0">
                <a:solidFill>
                  <a:schemeClr val="accent1"/>
                </a:solidFill>
              </a:rPr>
              <a:t>f</a:t>
            </a:r>
            <a:r>
              <a:rPr lang="en-IN" sz="9600" dirty="0">
                <a:solidFill>
                  <a:srgbClr val="FF0000"/>
                </a:solidFill>
              </a:rPr>
              <a:t>oa</a:t>
            </a:r>
            <a:r>
              <a:rPr lang="en-IN" sz="9600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C5A1DBD-3449-4268-8AEA-4876A46392CC}"/>
              </a:ext>
            </a:extLst>
          </p:cNvPr>
          <p:cNvSpPr/>
          <p:nvPr/>
        </p:nvSpPr>
        <p:spPr>
          <a:xfrm>
            <a:off x="4367808" y="6139066"/>
            <a:ext cx="978408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004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4ED2076-14BE-43E7-AEB2-E2CA2D6C2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5517232"/>
            <a:ext cx="1990725" cy="10001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D1CA944-7617-44A9-AD43-9D83DA8A22C8}"/>
              </a:ext>
            </a:extLst>
          </p:cNvPr>
          <p:cNvSpPr/>
          <p:nvPr/>
        </p:nvSpPr>
        <p:spPr>
          <a:xfrm>
            <a:off x="2351584" y="548680"/>
            <a:ext cx="6192688" cy="64807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dirty="0">
                <a:solidFill>
                  <a:srgbClr val="FF0000"/>
                </a:solidFill>
              </a:rPr>
              <a:t>MATCH THE FOLLOWING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0D5B49-9067-46C7-9F8A-9EEFC3A3DC21}"/>
              </a:ext>
            </a:extLst>
          </p:cNvPr>
          <p:cNvSpPr/>
          <p:nvPr/>
        </p:nvSpPr>
        <p:spPr>
          <a:xfrm>
            <a:off x="1631504" y="1772816"/>
            <a:ext cx="136815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dirty="0"/>
              <a:t>soap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0B9678-8B9B-45D6-B5A0-EABBDFADF6D5}"/>
              </a:ext>
            </a:extLst>
          </p:cNvPr>
          <p:cNvSpPr/>
          <p:nvPr/>
        </p:nvSpPr>
        <p:spPr>
          <a:xfrm>
            <a:off x="1631504" y="2780928"/>
            <a:ext cx="136815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dirty="0"/>
              <a:t>oak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6A6CA0-E9C8-4D01-8C5D-3A68D2B4B61A}"/>
              </a:ext>
            </a:extLst>
          </p:cNvPr>
          <p:cNvSpPr/>
          <p:nvPr/>
        </p:nvSpPr>
        <p:spPr>
          <a:xfrm>
            <a:off x="1631504" y="3645024"/>
            <a:ext cx="136815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dirty="0"/>
              <a:t>foam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F10C8B-A8FA-463A-A943-DEB1A0B2D236}"/>
              </a:ext>
            </a:extLst>
          </p:cNvPr>
          <p:cNvSpPr/>
          <p:nvPr/>
        </p:nvSpPr>
        <p:spPr>
          <a:xfrm>
            <a:off x="1631504" y="4509120"/>
            <a:ext cx="136815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dirty="0"/>
              <a:t>goat</a:t>
            </a:r>
          </a:p>
        </p:txBody>
      </p:sp>
      <p:pic>
        <p:nvPicPr>
          <p:cNvPr id="12" name="Picture 11" descr="Map&#10;&#10;Description automatically generated">
            <a:extLst>
              <a:ext uri="{FF2B5EF4-FFF2-40B4-BE49-F238E27FC236}">
                <a16:creationId xmlns:a16="http://schemas.microsoft.com/office/drawing/2014/main" id="{FB2DA256-DF69-4652-A98F-48809044C5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104" y="1500882"/>
            <a:ext cx="1008112" cy="1106299"/>
          </a:xfrm>
          <a:prstGeom prst="rect">
            <a:avLst/>
          </a:prstGeom>
        </p:spPr>
      </p:pic>
      <p:pic>
        <p:nvPicPr>
          <p:cNvPr id="14" name="Picture 13" descr="A picture containing clipart&#10;&#10;Description automatically generated">
            <a:extLst>
              <a:ext uri="{FF2B5EF4-FFF2-40B4-BE49-F238E27FC236}">
                <a16:creationId xmlns:a16="http://schemas.microsoft.com/office/drawing/2014/main" id="{0F27D2D4-061F-446C-8695-50CA2CFA8E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084" y="2631799"/>
            <a:ext cx="1368152" cy="1044116"/>
          </a:xfrm>
          <a:prstGeom prst="rect">
            <a:avLst/>
          </a:prstGeom>
        </p:spPr>
      </p:pic>
      <p:pic>
        <p:nvPicPr>
          <p:cNvPr id="16" name="Picture 15" descr="Application, shape&#10;&#10;Description automatically generated">
            <a:extLst>
              <a:ext uri="{FF2B5EF4-FFF2-40B4-BE49-F238E27FC236}">
                <a16:creationId xmlns:a16="http://schemas.microsoft.com/office/drawing/2014/main" id="{33D143C0-8482-435E-8286-3483AA03044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104" y="3730407"/>
            <a:ext cx="1164456" cy="1044116"/>
          </a:xfrm>
          <a:prstGeom prst="rect">
            <a:avLst/>
          </a:prstGeom>
        </p:spPr>
      </p:pic>
      <p:pic>
        <p:nvPicPr>
          <p:cNvPr id="18" name="Picture 17" descr="A picture containing text&#10;&#10;Description automatically generated">
            <a:extLst>
              <a:ext uri="{FF2B5EF4-FFF2-40B4-BE49-F238E27FC236}">
                <a16:creationId xmlns:a16="http://schemas.microsoft.com/office/drawing/2014/main" id="{3024D7C1-592A-461F-BC11-27C16030920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112" y="4553110"/>
            <a:ext cx="1164456" cy="1000126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78371D5-1C2B-4B60-AFE8-0E3A96780A95}"/>
              </a:ext>
            </a:extLst>
          </p:cNvPr>
          <p:cNvCxnSpPr/>
          <p:nvPr/>
        </p:nvCxnSpPr>
        <p:spPr>
          <a:xfrm>
            <a:off x="3143672" y="1988840"/>
            <a:ext cx="3888432" cy="3096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4373ED3-60D3-4291-A8CD-FFA8ACEB4D0A}"/>
              </a:ext>
            </a:extLst>
          </p:cNvPr>
          <p:cNvCxnSpPr/>
          <p:nvPr/>
        </p:nvCxnSpPr>
        <p:spPr>
          <a:xfrm flipV="1">
            <a:off x="3143672" y="2204864"/>
            <a:ext cx="360040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DE64A58-0E9A-435A-9E96-EB8858142D87}"/>
              </a:ext>
            </a:extLst>
          </p:cNvPr>
          <p:cNvCxnSpPr/>
          <p:nvPr/>
        </p:nvCxnSpPr>
        <p:spPr>
          <a:xfrm>
            <a:off x="3359696" y="3861048"/>
            <a:ext cx="338437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7421E6D-7355-4C48-8FB1-7F2AF45D0C84}"/>
              </a:ext>
            </a:extLst>
          </p:cNvPr>
          <p:cNvCxnSpPr/>
          <p:nvPr/>
        </p:nvCxnSpPr>
        <p:spPr>
          <a:xfrm flipV="1">
            <a:off x="3143672" y="3429000"/>
            <a:ext cx="3786584" cy="1345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12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FEF4CF0-78F4-4A76-9F21-CB5C54035D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5373216"/>
            <a:ext cx="1990725" cy="1000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607959-2230-403F-A63E-8B3E2C3244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656" y="1844824"/>
            <a:ext cx="5112567" cy="48245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8654CE-2A4E-4BB0-A90A-DE46C070B63C}"/>
              </a:ext>
            </a:extLst>
          </p:cNvPr>
          <p:cNvSpPr txBox="1"/>
          <p:nvPr/>
        </p:nvSpPr>
        <p:spPr>
          <a:xfrm>
            <a:off x="1042690" y="727975"/>
            <a:ext cx="9505056" cy="107721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Identify the ‘</a:t>
            </a:r>
            <a:r>
              <a:rPr lang="en-IN" sz="3200" dirty="0" err="1">
                <a:solidFill>
                  <a:srgbClr val="FF0000"/>
                </a:solidFill>
              </a:rPr>
              <a:t>oa</a:t>
            </a:r>
            <a:r>
              <a:rPr lang="en-IN" sz="3200" dirty="0">
                <a:solidFill>
                  <a:srgbClr val="FF0000"/>
                </a:solidFill>
              </a:rPr>
              <a:t>’ sound pictures and learn the spelling from the given worksheet. ( Home assignment)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4CF649B-BD4A-4B06-9261-65889FF16535}"/>
              </a:ext>
            </a:extLst>
          </p:cNvPr>
          <p:cNvCxnSpPr>
            <a:cxnSpLocks/>
          </p:cNvCxnSpPr>
          <p:nvPr/>
        </p:nvCxnSpPr>
        <p:spPr>
          <a:xfrm flipV="1">
            <a:off x="3215680" y="1841922"/>
            <a:ext cx="0" cy="46114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F7C1580-525E-44C7-82EB-A10C32036ED1}"/>
              </a:ext>
            </a:extLst>
          </p:cNvPr>
          <p:cNvCxnSpPr/>
          <p:nvPr/>
        </p:nvCxnSpPr>
        <p:spPr>
          <a:xfrm>
            <a:off x="3215680" y="6453336"/>
            <a:ext cx="4680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961FA07-1E83-4A0E-A64A-548172AF3F70}"/>
              </a:ext>
            </a:extLst>
          </p:cNvPr>
          <p:cNvCxnSpPr/>
          <p:nvPr/>
        </p:nvCxnSpPr>
        <p:spPr>
          <a:xfrm flipV="1">
            <a:off x="7896200" y="1771365"/>
            <a:ext cx="0" cy="46819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281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</TotalTime>
  <Words>90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239</cp:revision>
  <dcterms:created xsi:type="dcterms:W3CDTF">2020-07-01T07:27:00Z</dcterms:created>
  <dcterms:modified xsi:type="dcterms:W3CDTF">2021-07-03T08:15:52Z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