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48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859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16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8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947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070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85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821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179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12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078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AB28B-E40F-4013-A786-CFEC29FBE518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2CD6C-077B-44A6-8367-A9022C4B30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616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1887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9565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testing</vt:lpstr>
      <vt:lpstr>slide2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Admin</dc:creator>
  <cp:lastModifiedBy>Admin</cp:lastModifiedBy>
  <cp:revision>1</cp:revision>
  <dcterms:created xsi:type="dcterms:W3CDTF">2023-07-06T05:59:07Z</dcterms:created>
  <dcterms:modified xsi:type="dcterms:W3CDTF">2023-07-06T05:59:52Z</dcterms:modified>
</cp:coreProperties>
</file>